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4213" r:id="rId1"/>
  </p:sldMasterIdLst>
  <p:notesMasterIdLst>
    <p:notesMasterId r:id="rId30"/>
  </p:notesMasterIdLst>
  <p:handoutMasterIdLst>
    <p:handoutMasterId r:id="rId31"/>
  </p:handoutMasterIdLst>
  <p:sldIdLst>
    <p:sldId id="368" r:id="rId2"/>
    <p:sldId id="382" r:id="rId3"/>
    <p:sldId id="408" r:id="rId4"/>
    <p:sldId id="360" r:id="rId5"/>
    <p:sldId id="359" r:id="rId6"/>
    <p:sldId id="377" r:id="rId7"/>
    <p:sldId id="361" r:id="rId8"/>
    <p:sldId id="376" r:id="rId9"/>
    <p:sldId id="353" r:id="rId10"/>
    <p:sldId id="378" r:id="rId11"/>
    <p:sldId id="404" r:id="rId12"/>
    <p:sldId id="355" r:id="rId13"/>
    <p:sldId id="356" r:id="rId14"/>
    <p:sldId id="379" r:id="rId15"/>
    <p:sldId id="394" r:id="rId16"/>
    <p:sldId id="403" r:id="rId17"/>
    <p:sldId id="406" r:id="rId18"/>
    <p:sldId id="402" r:id="rId19"/>
    <p:sldId id="369" r:id="rId20"/>
    <p:sldId id="391" r:id="rId21"/>
    <p:sldId id="396" r:id="rId22"/>
    <p:sldId id="380" r:id="rId23"/>
    <p:sldId id="387" r:id="rId24"/>
    <p:sldId id="373" r:id="rId25"/>
    <p:sldId id="371" r:id="rId26"/>
    <p:sldId id="400" r:id="rId27"/>
    <p:sldId id="407" r:id="rId28"/>
    <p:sldId id="383" r:id="rId29"/>
  </p:sldIdLst>
  <p:sldSz cx="9144000" cy="6858000" type="screen4x3"/>
  <p:notesSz cx="6735763" cy="98663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3366"/>
    <a:srgbClr val="FFFFFF"/>
    <a:srgbClr val="99CCFF"/>
    <a:srgbClr val="DDDDDD"/>
    <a:srgbClr val="AFA4FE"/>
    <a:srgbClr val="BA1306"/>
    <a:srgbClr val="91D3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71" autoAdjust="0"/>
    <p:restoredTop sz="72326" autoAdjust="0"/>
  </p:normalViewPr>
  <p:slideViewPr>
    <p:cSldViewPr>
      <p:cViewPr varScale="1">
        <p:scale>
          <a:sx n="83" d="100"/>
          <a:sy n="83" d="100"/>
        </p:scale>
        <p:origin x="117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4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966" y="-102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1143DE-9B68-4F25-9B90-529F6520D927}" type="doc">
      <dgm:prSet loTypeId="urn:microsoft.com/office/officeart/2008/layout/VerticalCurvedList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6BC78A7F-BC11-4A0F-9C3F-A9C8FC9CE8F3}">
      <dgm:prSet/>
      <dgm:spPr/>
      <dgm:t>
        <a:bodyPr/>
        <a:lstStyle/>
        <a:p>
          <a:pPr rtl="0"/>
          <a:r>
            <a:rPr lang="cs-CZ" b="1" dirty="0" smtClean="0"/>
            <a:t>Erasmus+ studijní pobyty</a:t>
          </a:r>
          <a:br>
            <a:rPr lang="cs-CZ" b="1" dirty="0" smtClean="0"/>
          </a:br>
          <a:r>
            <a:rPr lang="cs-CZ" b="1" dirty="0" smtClean="0"/>
            <a:t/>
          </a:r>
          <a:br>
            <a:rPr lang="cs-CZ" b="1" dirty="0" smtClean="0"/>
          </a:br>
          <a:r>
            <a:rPr lang="cs-CZ" b="1" dirty="0" smtClean="0"/>
            <a:t>Informační schůzka</a:t>
          </a:r>
          <a:br>
            <a:rPr lang="cs-CZ" b="1" dirty="0" smtClean="0"/>
          </a:br>
          <a:r>
            <a:rPr lang="cs-CZ" b="1" dirty="0" smtClean="0"/>
            <a:t/>
          </a:r>
          <a:br>
            <a:rPr lang="cs-CZ" b="1" dirty="0" smtClean="0"/>
          </a:br>
          <a:r>
            <a:rPr lang="cs-CZ" dirty="0" smtClean="0"/>
            <a:t>3. 2. 2021</a:t>
          </a:r>
          <a:br>
            <a:rPr lang="cs-CZ" dirty="0" smtClean="0"/>
          </a:br>
          <a:r>
            <a:rPr lang="cs-CZ" dirty="0" smtClean="0"/>
            <a:t>15:00</a:t>
          </a:r>
          <a:r>
            <a:rPr lang="cs-CZ" b="1" dirty="0" smtClean="0"/>
            <a:t/>
          </a:r>
          <a:br>
            <a:rPr lang="cs-CZ" b="1" dirty="0" smtClean="0"/>
          </a:br>
          <a:r>
            <a:rPr lang="cs-CZ" b="1" dirty="0" smtClean="0"/>
            <a:t/>
          </a:r>
          <a:br>
            <a:rPr lang="cs-CZ" b="1" dirty="0" smtClean="0"/>
          </a:br>
          <a:r>
            <a:rPr lang="cs-CZ" dirty="0" smtClean="0"/>
            <a:t>FHS UK, Pátkova 5, Praha-Libeň (1.26)</a:t>
          </a:r>
          <a:br>
            <a:rPr lang="cs-CZ" dirty="0" smtClean="0"/>
          </a:br>
          <a:r>
            <a:rPr lang="cs-CZ" dirty="0" smtClean="0">
              <a:solidFill>
                <a:srgbClr val="FF0000"/>
              </a:solidFill>
            </a:rPr>
            <a:t>Online schůzka</a:t>
          </a:r>
          <a:br>
            <a:rPr lang="cs-CZ" dirty="0" smtClean="0">
              <a:solidFill>
                <a:srgbClr val="FF0000"/>
              </a:solidFill>
            </a:rPr>
          </a:br>
          <a:r>
            <a:rPr lang="cs-CZ" dirty="0" smtClean="0"/>
            <a:t>Helena Čechurová</a:t>
          </a:r>
          <a:endParaRPr lang="cs-CZ" dirty="0"/>
        </a:p>
      </dgm:t>
    </dgm:pt>
    <dgm:pt modelId="{323A39EB-4D02-42C7-B1B5-43783E99D9A2}" type="parTrans" cxnId="{4BD2DF3C-63A1-4370-BB29-1BED5B489411}">
      <dgm:prSet/>
      <dgm:spPr/>
      <dgm:t>
        <a:bodyPr/>
        <a:lstStyle/>
        <a:p>
          <a:endParaRPr lang="cs-CZ"/>
        </a:p>
      </dgm:t>
    </dgm:pt>
    <dgm:pt modelId="{FA062ECC-EF77-4B7D-8193-069B31C92F22}" type="sibTrans" cxnId="{4BD2DF3C-63A1-4370-BB29-1BED5B489411}">
      <dgm:prSet/>
      <dgm:spPr/>
      <dgm:t>
        <a:bodyPr/>
        <a:lstStyle/>
        <a:p>
          <a:endParaRPr lang="cs-CZ"/>
        </a:p>
      </dgm:t>
    </dgm:pt>
    <dgm:pt modelId="{4F18C6E0-E44E-47FC-97EA-8FA40ABFF1A2}" type="pres">
      <dgm:prSet presAssocID="{F31143DE-9B68-4F25-9B90-529F6520D927}" presName="Name0" presStyleCnt="0">
        <dgm:presLayoutVars>
          <dgm:chMax val="7"/>
          <dgm:chPref val="7"/>
          <dgm:dir/>
        </dgm:presLayoutVars>
      </dgm:prSet>
      <dgm:spPr/>
    </dgm:pt>
    <dgm:pt modelId="{593701A7-4A43-4CF3-9CAD-4704D7D00BD9}" type="pres">
      <dgm:prSet presAssocID="{F31143DE-9B68-4F25-9B90-529F6520D927}" presName="Name1" presStyleCnt="0"/>
      <dgm:spPr/>
    </dgm:pt>
    <dgm:pt modelId="{6B459595-E740-48BB-8BA5-6F0EDF3C3664}" type="pres">
      <dgm:prSet presAssocID="{F31143DE-9B68-4F25-9B90-529F6520D927}" presName="cycle" presStyleCnt="0"/>
      <dgm:spPr/>
    </dgm:pt>
    <dgm:pt modelId="{73457061-3444-4274-92CB-5436E80BDE84}" type="pres">
      <dgm:prSet presAssocID="{F31143DE-9B68-4F25-9B90-529F6520D927}" presName="srcNode" presStyleLbl="node1" presStyleIdx="0" presStyleCnt="1"/>
      <dgm:spPr/>
    </dgm:pt>
    <dgm:pt modelId="{A2EDE009-214A-499E-BDA5-E3275AC004C9}" type="pres">
      <dgm:prSet presAssocID="{F31143DE-9B68-4F25-9B90-529F6520D927}" presName="conn" presStyleLbl="parChTrans1D2" presStyleIdx="0" presStyleCnt="1"/>
      <dgm:spPr/>
    </dgm:pt>
    <dgm:pt modelId="{0030CCF7-4133-4431-9FBD-5E7DDB058B77}" type="pres">
      <dgm:prSet presAssocID="{F31143DE-9B68-4F25-9B90-529F6520D927}" presName="extraNode" presStyleLbl="node1" presStyleIdx="0" presStyleCnt="1"/>
      <dgm:spPr/>
    </dgm:pt>
    <dgm:pt modelId="{83AE4BB8-5554-4F67-8712-F9FCE7B4C368}" type="pres">
      <dgm:prSet presAssocID="{F31143DE-9B68-4F25-9B90-529F6520D927}" presName="dstNode" presStyleLbl="node1" presStyleIdx="0" presStyleCnt="1"/>
      <dgm:spPr/>
    </dgm:pt>
    <dgm:pt modelId="{F2DA1DF1-9287-4122-B673-A82B379CC5C5}" type="pres">
      <dgm:prSet presAssocID="{6BC78A7F-BC11-4A0F-9C3F-A9C8FC9CE8F3}" presName="text_1" presStyleLbl="node1" presStyleIdx="0" presStyleCnt="1" custLinFactNeighborX="-2872" custLinFactNeighborY="-1667">
        <dgm:presLayoutVars>
          <dgm:bulletEnabled val="1"/>
        </dgm:presLayoutVars>
      </dgm:prSet>
      <dgm:spPr/>
    </dgm:pt>
    <dgm:pt modelId="{07B4D3A2-7835-4B1E-9199-613F076C2715}" type="pres">
      <dgm:prSet presAssocID="{6BC78A7F-BC11-4A0F-9C3F-A9C8FC9CE8F3}" presName="accent_1" presStyleCnt="0"/>
      <dgm:spPr/>
    </dgm:pt>
    <dgm:pt modelId="{89AC6EAD-A1DC-4613-9EC5-56014F1F15E6}" type="pres">
      <dgm:prSet presAssocID="{6BC78A7F-BC11-4A0F-9C3F-A9C8FC9CE8F3}" presName="accentRepeatNode" presStyleLbl="solidFgAcc1" presStyleIdx="0" presStyleCnt="1" custLinFactNeighborX="-6647" custLinFactNeighborY="-810"/>
      <dgm:spPr>
        <a:prstGeom prst="notchedRightArrow">
          <a:avLst/>
        </a:prstGeom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 highlightClick="1">
              <a:snd r:embed="rId8" name="applause.wav"/>
            </a:hlinkClick>
          </dgm14:cNvPr>
        </a:ext>
      </dgm:extLst>
    </dgm:pt>
  </dgm:ptLst>
  <dgm:cxnLst>
    <dgm:cxn modelId="{FE931A88-1B98-499B-A034-3C27E54D1ECC}" type="presOf" srcId="{FA062ECC-EF77-4B7D-8193-069B31C92F22}" destId="{A2EDE009-214A-499E-BDA5-E3275AC004C9}" srcOrd="0" destOrd="0" presId="urn:microsoft.com/office/officeart/2008/layout/VerticalCurvedList"/>
    <dgm:cxn modelId="{931F41D2-3E30-4FEC-96AE-03AD37AEFB17}" type="presOf" srcId="{6BC78A7F-BC11-4A0F-9C3F-A9C8FC9CE8F3}" destId="{F2DA1DF1-9287-4122-B673-A82B379CC5C5}" srcOrd="0" destOrd="0" presId="urn:microsoft.com/office/officeart/2008/layout/VerticalCurvedList"/>
    <dgm:cxn modelId="{8C993A19-5999-4037-A719-64672059C143}" type="presOf" srcId="{F31143DE-9B68-4F25-9B90-529F6520D927}" destId="{4F18C6E0-E44E-47FC-97EA-8FA40ABFF1A2}" srcOrd="0" destOrd="0" presId="urn:microsoft.com/office/officeart/2008/layout/VerticalCurvedList"/>
    <dgm:cxn modelId="{4BD2DF3C-63A1-4370-BB29-1BED5B489411}" srcId="{F31143DE-9B68-4F25-9B90-529F6520D927}" destId="{6BC78A7F-BC11-4A0F-9C3F-A9C8FC9CE8F3}" srcOrd="0" destOrd="0" parTransId="{323A39EB-4D02-42C7-B1B5-43783E99D9A2}" sibTransId="{FA062ECC-EF77-4B7D-8193-069B31C92F22}"/>
    <dgm:cxn modelId="{DB591921-DB1E-4444-8574-C808E770FBCE}" type="presParOf" srcId="{4F18C6E0-E44E-47FC-97EA-8FA40ABFF1A2}" destId="{593701A7-4A43-4CF3-9CAD-4704D7D00BD9}" srcOrd="0" destOrd="0" presId="urn:microsoft.com/office/officeart/2008/layout/VerticalCurvedList"/>
    <dgm:cxn modelId="{3F8B7C99-2B18-4F41-8B6D-03272F87B885}" type="presParOf" srcId="{593701A7-4A43-4CF3-9CAD-4704D7D00BD9}" destId="{6B459595-E740-48BB-8BA5-6F0EDF3C3664}" srcOrd="0" destOrd="0" presId="urn:microsoft.com/office/officeart/2008/layout/VerticalCurvedList"/>
    <dgm:cxn modelId="{6702DD8F-2BEB-4ED4-B80D-49E751B5ECD0}" type="presParOf" srcId="{6B459595-E740-48BB-8BA5-6F0EDF3C3664}" destId="{73457061-3444-4274-92CB-5436E80BDE84}" srcOrd="0" destOrd="0" presId="urn:microsoft.com/office/officeart/2008/layout/VerticalCurvedList"/>
    <dgm:cxn modelId="{4CE804C4-6B7C-4964-A2C3-E90FE3E9FD17}" type="presParOf" srcId="{6B459595-E740-48BB-8BA5-6F0EDF3C3664}" destId="{A2EDE009-214A-499E-BDA5-E3275AC004C9}" srcOrd="1" destOrd="0" presId="urn:microsoft.com/office/officeart/2008/layout/VerticalCurvedList"/>
    <dgm:cxn modelId="{D7F0BE33-5C23-4AF6-81AA-556845456C4A}" type="presParOf" srcId="{6B459595-E740-48BB-8BA5-6F0EDF3C3664}" destId="{0030CCF7-4133-4431-9FBD-5E7DDB058B77}" srcOrd="2" destOrd="0" presId="urn:microsoft.com/office/officeart/2008/layout/VerticalCurvedList"/>
    <dgm:cxn modelId="{C3236727-5301-4F4C-81BB-60A2804FA66E}" type="presParOf" srcId="{6B459595-E740-48BB-8BA5-6F0EDF3C3664}" destId="{83AE4BB8-5554-4F67-8712-F9FCE7B4C368}" srcOrd="3" destOrd="0" presId="urn:microsoft.com/office/officeart/2008/layout/VerticalCurvedList"/>
    <dgm:cxn modelId="{DB87C8C7-AF66-41E9-93A5-A5DA98807061}" type="presParOf" srcId="{593701A7-4A43-4CF3-9CAD-4704D7D00BD9}" destId="{F2DA1DF1-9287-4122-B673-A82B379CC5C5}" srcOrd="1" destOrd="0" presId="urn:microsoft.com/office/officeart/2008/layout/VerticalCurvedList"/>
    <dgm:cxn modelId="{5F22A48A-926A-4F56-B608-0704D5091232}" type="presParOf" srcId="{593701A7-4A43-4CF3-9CAD-4704D7D00BD9}" destId="{07B4D3A2-7835-4B1E-9199-613F076C2715}" srcOrd="2" destOrd="0" presId="urn:microsoft.com/office/officeart/2008/layout/VerticalCurvedList"/>
    <dgm:cxn modelId="{383172E2-FFF7-4781-BF3E-4AD71A918AC9}" type="presParOf" srcId="{07B4D3A2-7835-4B1E-9199-613F076C2715}" destId="{89AC6EAD-A1DC-4613-9EC5-56014F1F15E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20E2ED-AAE7-4209-B8F4-E5ADCA0C7186}" type="doc">
      <dgm:prSet loTypeId="urn:microsoft.com/office/officeart/2005/8/layout/hierarchy3" loCatId="hierarchy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D0B8DA21-5B04-4A05-BA36-690C102E297E}">
      <dgm:prSet/>
      <dgm:spPr/>
      <dgm:t>
        <a:bodyPr/>
        <a:lstStyle/>
        <a:p>
          <a:pPr rtl="0"/>
          <a:r>
            <a:rPr lang="cs-CZ" b="1" smtClean="0"/>
            <a:t>O programu Erasmus+</a:t>
          </a:r>
          <a:r>
            <a:rPr lang="cs-CZ" smtClean="0"/>
            <a:t>:</a:t>
          </a:r>
          <a:endParaRPr lang="cs-CZ"/>
        </a:p>
      </dgm:t>
    </dgm:pt>
    <dgm:pt modelId="{8F7D8FEC-5A50-461C-81D0-71C0EB5E2AC9}" type="parTrans" cxnId="{4FA199A0-A0AF-498C-A25A-804517512F45}">
      <dgm:prSet/>
      <dgm:spPr/>
      <dgm:t>
        <a:bodyPr/>
        <a:lstStyle/>
        <a:p>
          <a:endParaRPr lang="cs-CZ"/>
        </a:p>
      </dgm:t>
    </dgm:pt>
    <dgm:pt modelId="{6DDA77F9-8BF6-4411-85FE-66D2E57733B7}" type="sibTrans" cxnId="{4FA199A0-A0AF-498C-A25A-804517512F45}">
      <dgm:prSet/>
      <dgm:spPr/>
      <dgm:t>
        <a:bodyPr/>
        <a:lstStyle/>
        <a:p>
          <a:endParaRPr lang="cs-CZ"/>
        </a:p>
      </dgm:t>
    </dgm:pt>
    <dgm:pt modelId="{6D44D7ED-3B5B-418A-B983-41C843E8FA7F}">
      <dgm:prSet/>
      <dgm:spPr/>
      <dgm:t>
        <a:bodyPr/>
        <a:lstStyle/>
        <a:p>
          <a:pPr rtl="0"/>
          <a:r>
            <a:rPr lang="cs-CZ" dirty="0" smtClean="0"/>
            <a:t>podmínky</a:t>
          </a:r>
          <a:endParaRPr lang="cs-CZ" dirty="0"/>
        </a:p>
      </dgm:t>
    </dgm:pt>
    <dgm:pt modelId="{18FF51B6-565E-4CAD-A324-844C1E0EB758}" type="parTrans" cxnId="{6E7A7A12-D14F-4D6F-BB0A-D689AEB16B8B}">
      <dgm:prSet/>
      <dgm:spPr/>
      <dgm:t>
        <a:bodyPr/>
        <a:lstStyle/>
        <a:p>
          <a:endParaRPr lang="cs-CZ"/>
        </a:p>
      </dgm:t>
    </dgm:pt>
    <dgm:pt modelId="{7603AE77-3C3F-4017-8B3A-469C29B4473E}" type="sibTrans" cxnId="{6E7A7A12-D14F-4D6F-BB0A-D689AEB16B8B}">
      <dgm:prSet/>
      <dgm:spPr/>
      <dgm:t>
        <a:bodyPr/>
        <a:lstStyle/>
        <a:p>
          <a:endParaRPr lang="cs-CZ"/>
        </a:p>
      </dgm:t>
    </dgm:pt>
    <dgm:pt modelId="{D2EC5E88-89D2-452A-8305-B652BAB06708}">
      <dgm:prSet/>
      <dgm:spPr/>
      <dgm:t>
        <a:bodyPr/>
        <a:lstStyle/>
        <a:p>
          <a:pPr rtl="0"/>
          <a:r>
            <a:rPr lang="cs-CZ" dirty="0" smtClean="0"/>
            <a:t>možnosti výjezdu</a:t>
          </a:r>
          <a:endParaRPr lang="cs-CZ" dirty="0"/>
        </a:p>
      </dgm:t>
    </dgm:pt>
    <dgm:pt modelId="{DA68B9E8-3DA4-436B-9E96-CD7753FE89F3}" type="parTrans" cxnId="{A2E125C1-1885-47FB-8F91-0422BBF9B45C}">
      <dgm:prSet/>
      <dgm:spPr/>
      <dgm:t>
        <a:bodyPr/>
        <a:lstStyle/>
        <a:p>
          <a:endParaRPr lang="cs-CZ"/>
        </a:p>
      </dgm:t>
    </dgm:pt>
    <dgm:pt modelId="{08E380E7-191F-48FF-B412-7030D9CD722F}" type="sibTrans" cxnId="{A2E125C1-1885-47FB-8F91-0422BBF9B45C}">
      <dgm:prSet/>
      <dgm:spPr/>
      <dgm:t>
        <a:bodyPr/>
        <a:lstStyle/>
        <a:p>
          <a:endParaRPr lang="cs-CZ"/>
        </a:p>
      </dgm:t>
    </dgm:pt>
    <dgm:pt modelId="{53688262-3A7D-4E1F-877F-35F68FC56EF7}">
      <dgm:prSet/>
      <dgm:spPr/>
      <dgm:t>
        <a:bodyPr/>
        <a:lstStyle/>
        <a:p>
          <a:pPr rtl="0"/>
          <a:r>
            <a:rPr lang="cs-CZ" b="1" smtClean="0"/>
            <a:t>Inspirace z Islandu</a:t>
          </a:r>
          <a:endParaRPr lang="cs-CZ"/>
        </a:p>
      </dgm:t>
    </dgm:pt>
    <dgm:pt modelId="{3FAC019C-2159-41D6-B761-F29512BE82CC}" type="parTrans" cxnId="{C827F38F-9E58-4229-8266-BA0D66C37BAF}">
      <dgm:prSet/>
      <dgm:spPr/>
      <dgm:t>
        <a:bodyPr/>
        <a:lstStyle/>
        <a:p>
          <a:endParaRPr lang="cs-CZ"/>
        </a:p>
      </dgm:t>
    </dgm:pt>
    <dgm:pt modelId="{B30684DE-DA5C-461C-9B16-BF5FBF33FBB7}" type="sibTrans" cxnId="{C827F38F-9E58-4229-8266-BA0D66C37BAF}">
      <dgm:prSet/>
      <dgm:spPr/>
      <dgm:t>
        <a:bodyPr/>
        <a:lstStyle/>
        <a:p>
          <a:endParaRPr lang="cs-CZ"/>
        </a:p>
      </dgm:t>
    </dgm:pt>
    <dgm:pt modelId="{6DEB5B9F-035C-4D63-9845-5D4065FCC215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cs-CZ" b="1" dirty="0" smtClean="0"/>
            <a:t>Pauza 5 minut</a:t>
          </a:r>
          <a:endParaRPr lang="cs-CZ" dirty="0"/>
        </a:p>
      </dgm:t>
    </dgm:pt>
    <dgm:pt modelId="{2E365363-8B00-4EB4-B4C2-0B1F010633EC}" type="parTrans" cxnId="{3533FA8B-43D1-4093-98E9-67A1C7743DF4}">
      <dgm:prSet/>
      <dgm:spPr/>
      <dgm:t>
        <a:bodyPr/>
        <a:lstStyle/>
        <a:p>
          <a:endParaRPr lang="cs-CZ"/>
        </a:p>
      </dgm:t>
    </dgm:pt>
    <dgm:pt modelId="{F47E5CEC-52B3-4F10-BE30-DCC24382988D}" type="sibTrans" cxnId="{3533FA8B-43D1-4093-98E9-67A1C7743DF4}">
      <dgm:prSet/>
      <dgm:spPr/>
      <dgm:t>
        <a:bodyPr/>
        <a:lstStyle/>
        <a:p>
          <a:endParaRPr lang="cs-CZ"/>
        </a:p>
      </dgm:t>
    </dgm:pt>
    <dgm:pt modelId="{79677CA2-ECAD-4BF7-A791-ECD899487E8C}">
      <dgm:prSet/>
      <dgm:spPr/>
      <dgm:t>
        <a:bodyPr/>
        <a:lstStyle/>
        <a:p>
          <a:pPr rtl="0"/>
          <a:r>
            <a:rPr lang="cs-CZ" b="1" smtClean="0"/>
            <a:t>Výběrové řízení:</a:t>
          </a:r>
          <a:endParaRPr lang="cs-CZ"/>
        </a:p>
      </dgm:t>
    </dgm:pt>
    <dgm:pt modelId="{37201C60-0CA3-43FF-BC6F-211A012820EF}" type="parTrans" cxnId="{FC1563EF-16B4-491D-A024-F9CCE13BBAA5}">
      <dgm:prSet/>
      <dgm:spPr/>
      <dgm:t>
        <a:bodyPr/>
        <a:lstStyle/>
        <a:p>
          <a:endParaRPr lang="cs-CZ"/>
        </a:p>
      </dgm:t>
    </dgm:pt>
    <dgm:pt modelId="{EC03BF60-B786-497C-8EB2-A376E79CAB40}" type="sibTrans" cxnId="{FC1563EF-16B4-491D-A024-F9CCE13BBAA5}">
      <dgm:prSet/>
      <dgm:spPr/>
      <dgm:t>
        <a:bodyPr/>
        <a:lstStyle/>
        <a:p>
          <a:endParaRPr lang="cs-CZ"/>
        </a:p>
      </dgm:t>
    </dgm:pt>
    <dgm:pt modelId="{98D1F891-697D-4585-A008-B8BD065BB695}">
      <dgm:prSet/>
      <dgm:spPr/>
      <dgm:t>
        <a:bodyPr/>
        <a:lstStyle/>
        <a:p>
          <a:pPr rtl="0"/>
          <a:r>
            <a:rPr lang="cs-CZ" dirty="0" smtClean="0"/>
            <a:t>požadavky</a:t>
          </a:r>
          <a:endParaRPr lang="cs-CZ" dirty="0"/>
        </a:p>
      </dgm:t>
    </dgm:pt>
    <dgm:pt modelId="{B4CA374E-7F13-4B40-8A5E-097B8B2322DD}" type="parTrans" cxnId="{EC2A6B2A-F844-49A7-8B90-5943DAA27B24}">
      <dgm:prSet/>
      <dgm:spPr/>
      <dgm:t>
        <a:bodyPr/>
        <a:lstStyle/>
        <a:p>
          <a:endParaRPr lang="cs-CZ"/>
        </a:p>
      </dgm:t>
    </dgm:pt>
    <dgm:pt modelId="{AB55D1F7-4B76-47AD-B3A9-D3DA7E2DC79C}" type="sibTrans" cxnId="{EC2A6B2A-F844-49A7-8B90-5943DAA27B24}">
      <dgm:prSet/>
      <dgm:spPr/>
      <dgm:t>
        <a:bodyPr/>
        <a:lstStyle/>
        <a:p>
          <a:endParaRPr lang="cs-CZ"/>
        </a:p>
      </dgm:t>
    </dgm:pt>
    <dgm:pt modelId="{26ADD30A-045E-47DF-B88C-D85B4BD94642}">
      <dgm:prSet/>
      <dgm:spPr/>
      <dgm:t>
        <a:bodyPr/>
        <a:lstStyle/>
        <a:p>
          <a:pPr rtl="0"/>
          <a:r>
            <a:rPr lang="cs-CZ" dirty="0" smtClean="0"/>
            <a:t>jak připravit dokumenty</a:t>
          </a:r>
          <a:endParaRPr lang="cs-CZ" dirty="0"/>
        </a:p>
      </dgm:t>
    </dgm:pt>
    <dgm:pt modelId="{B3E33307-C401-4DE9-8D1C-3ED52FE00788}" type="parTrans" cxnId="{249E06A6-11F2-4745-8D79-12D58F749C76}">
      <dgm:prSet/>
      <dgm:spPr/>
      <dgm:t>
        <a:bodyPr/>
        <a:lstStyle/>
        <a:p>
          <a:endParaRPr lang="cs-CZ"/>
        </a:p>
      </dgm:t>
    </dgm:pt>
    <dgm:pt modelId="{E2E3AD8C-5A89-4043-AC1A-3AC24DE849A8}" type="sibTrans" cxnId="{249E06A6-11F2-4745-8D79-12D58F749C76}">
      <dgm:prSet/>
      <dgm:spPr/>
      <dgm:t>
        <a:bodyPr/>
        <a:lstStyle/>
        <a:p>
          <a:endParaRPr lang="cs-CZ"/>
        </a:p>
      </dgm:t>
    </dgm:pt>
    <dgm:pt modelId="{3E2BD444-BC9F-4B64-BF20-11B5AFBD8497}">
      <dgm:prSet/>
      <dgm:spPr/>
      <dgm:t>
        <a:bodyPr/>
        <a:lstStyle/>
        <a:p>
          <a:pPr rtl="0"/>
          <a:r>
            <a:rPr lang="cs-CZ" b="1" smtClean="0"/>
            <a:t>Inspirace z Nizozemí</a:t>
          </a:r>
          <a:endParaRPr lang="cs-CZ"/>
        </a:p>
      </dgm:t>
    </dgm:pt>
    <dgm:pt modelId="{1E10886D-FE55-4436-B9EA-23E931C5E3E5}" type="parTrans" cxnId="{2385B926-172F-4433-88A0-33AD95153478}">
      <dgm:prSet/>
      <dgm:spPr/>
      <dgm:t>
        <a:bodyPr/>
        <a:lstStyle/>
        <a:p>
          <a:endParaRPr lang="cs-CZ"/>
        </a:p>
      </dgm:t>
    </dgm:pt>
    <dgm:pt modelId="{24A24537-F567-41F9-B259-DE0B507DE498}" type="sibTrans" cxnId="{2385B926-172F-4433-88A0-33AD95153478}">
      <dgm:prSet/>
      <dgm:spPr/>
      <dgm:t>
        <a:bodyPr/>
        <a:lstStyle/>
        <a:p>
          <a:endParaRPr lang="cs-CZ"/>
        </a:p>
      </dgm:t>
    </dgm:pt>
    <dgm:pt modelId="{4D152D31-46BB-4CF3-B4F6-9694626CB4CF}" type="pres">
      <dgm:prSet presAssocID="{5920E2ED-AAE7-4209-B8F4-E5ADCA0C718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116E7AF-7100-4347-AF38-45F731AEBF29}" type="pres">
      <dgm:prSet presAssocID="{D0B8DA21-5B04-4A05-BA36-690C102E297E}" presName="root" presStyleCnt="0"/>
      <dgm:spPr/>
    </dgm:pt>
    <dgm:pt modelId="{68470F58-88D7-4463-A145-BBFA023DC726}" type="pres">
      <dgm:prSet presAssocID="{D0B8DA21-5B04-4A05-BA36-690C102E297E}" presName="rootComposite" presStyleCnt="0"/>
      <dgm:spPr/>
    </dgm:pt>
    <dgm:pt modelId="{BCF4A9DF-1AE3-459B-8A7A-C75383D0ECA8}" type="pres">
      <dgm:prSet presAssocID="{D0B8DA21-5B04-4A05-BA36-690C102E297E}" presName="rootText" presStyleLbl="node1" presStyleIdx="0" presStyleCnt="5"/>
      <dgm:spPr/>
    </dgm:pt>
    <dgm:pt modelId="{9E9B76BB-BB19-4330-881F-CB00BE4ABF4D}" type="pres">
      <dgm:prSet presAssocID="{D0B8DA21-5B04-4A05-BA36-690C102E297E}" presName="rootConnector" presStyleLbl="node1" presStyleIdx="0" presStyleCnt="5"/>
      <dgm:spPr/>
    </dgm:pt>
    <dgm:pt modelId="{D29C6FBF-BC74-49CF-9A26-E1693EE9AE60}" type="pres">
      <dgm:prSet presAssocID="{D0B8DA21-5B04-4A05-BA36-690C102E297E}" presName="childShape" presStyleCnt="0"/>
      <dgm:spPr/>
    </dgm:pt>
    <dgm:pt modelId="{FBD3E8AE-63AB-42AD-AA57-936E44EE0A51}" type="pres">
      <dgm:prSet presAssocID="{18FF51B6-565E-4CAD-A324-844C1E0EB758}" presName="Name13" presStyleLbl="parChTrans1D2" presStyleIdx="0" presStyleCnt="4"/>
      <dgm:spPr/>
    </dgm:pt>
    <dgm:pt modelId="{2C930F9F-AD7B-459F-BCE6-87173CED23CA}" type="pres">
      <dgm:prSet presAssocID="{6D44D7ED-3B5B-418A-B983-41C843E8FA7F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DAFB556-AC2D-45ED-861E-66DF975DFE6F}" type="pres">
      <dgm:prSet presAssocID="{DA68B9E8-3DA4-436B-9E96-CD7753FE89F3}" presName="Name13" presStyleLbl="parChTrans1D2" presStyleIdx="1" presStyleCnt="4"/>
      <dgm:spPr/>
    </dgm:pt>
    <dgm:pt modelId="{93425DEB-2247-4C79-90CB-CD22B88016B1}" type="pres">
      <dgm:prSet presAssocID="{D2EC5E88-89D2-452A-8305-B652BAB06708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7BF5D07-6F7D-4895-803C-E57D90B73608}" type="pres">
      <dgm:prSet presAssocID="{53688262-3A7D-4E1F-877F-35F68FC56EF7}" presName="root" presStyleCnt="0"/>
      <dgm:spPr/>
    </dgm:pt>
    <dgm:pt modelId="{5C50F849-3BA4-4252-A49D-A789F4B5E227}" type="pres">
      <dgm:prSet presAssocID="{53688262-3A7D-4E1F-877F-35F68FC56EF7}" presName="rootComposite" presStyleCnt="0"/>
      <dgm:spPr/>
    </dgm:pt>
    <dgm:pt modelId="{1BC77EAB-10F6-4C0F-A5A6-CEF085B21E4E}" type="pres">
      <dgm:prSet presAssocID="{53688262-3A7D-4E1F-877F-35F68FC56EF7}" presName="rootText" presStyleLbl="node1" presStyleIdx="1" presStyleCnt="5"/>
      <dgm:spPr/>
    </dgm:pt>
    <dgm:pt modelId="{E384B591-C3BB-4DD3-99EA-F7C5995D7F66}" type="pres">
      <dgm:prSet presAssocID="{53688262-3A7D-4E1F-877F-35F68FC56EF7}" presName="rootConnector" presStyleLbl="node1" presStyleIdx="1" presStyleCnt="5"/>
      <dgm:spPr/>
    </dgm:pt>
    <dgm:pt modelId="{70A98D91-4D03-4FBF-A400-0DFD8CDEE70C}" type="pres">
      <dgm:prSet presAssocID="{53688262-3A7D-4E1F-877F-35F68FC56EF7}" presName="childShape" presStyleCnt="0"/>
      <dgm:spPr/>
    </dgm:pt>
    <dgm:pt modelId="{D0BDA27C-DF38-47E0-8210-90CA22814B9B}" type="pres">
      <dgm:prSet presAssocID="{6DEB5B9F-035C-4D63-9845-5D4065FCC215}" presName="root" presStyleCnt="0"/>
      <dgm:spPr/>
    </dgm:pt>
    <dgm:pt modelId="{114A5725-A7FF-467C-AC2D-084AD5A6DD69}" type="pres">
      <dgm:prSet presAssocID="{6DEB5B9F-035C-4D63-9845-5D4065FCC215}" presName="rootComposite" presStyleCnt="0"/>
      <dgm:spPr/>
    </dgm:pt>
    <dgm:pt modelId="{40B42FEA-4AB7-4FC5-A962-95FDE5F7BC97}" type="pres">
      <dgm:prSet presAssocID="{6DEB5B9F-035C-4D63-9845-5D4065FCC215}" presName="rootText" presStyleLbl="node1" presStyleIdx="2" presStyleCnt="5"/>
      <dgm:spPr/>
    </dgm:pt>
    <dgm:pt modelId="{70AD0EFA-313C-40B8-9CB1-486DFF36EC05}" type="pres">
      <dgm:prSet presAssocID="{6DEB5B9F-035C-4D63-9845-5D4065FCC215}" presName="rootConnector" presStyleLbl="node1" presStyleIdx="2" presStyleCnt="5"/>
      <dgm:spPr/>
    </dgm:pt>
    <dgm:pt modelId="{F7A4C20B-7876-466A-B842-631CC06BEDE8}" type="pres">
      <dgm:prSet presAssocID="{6DEB5B9F-035C-4D63-9845-5D4065FCC215}" presName="childShape" presStyleCnt="0"/>
      <dgm:spPr/>
    </dgm:pt>
    <dgm:pt modelId="{4E22E99C-1C0E-40E6-B90B-941DDB6FFE18}" type="pres">
      <dgm:prSet presAssocID="{79677CA2-ECAD-4BF7-A791-ECD899487E8C}" presName="root" presStyleCnt="0"/>
      <dgm:spPr/>
    </dgm:pt>
    <dgm:pt modelId="{EA4DA339-D3A4-4F84-B44A-86B11D0A34F1}" type="pres">
      <dgm:prSet presAssocID="{79677CA2-ECAD-4BF7-A791-ECD899487E8C}" presName="rootComposite" presStyleCnt="0"/>
      <dgm:spPr/>
    </dgm:pt>
    <dgm:pt modelId="{8101CA6A-0C01-4DEB-9191-A06F9059ABDB}" type="pres">
      <dgm:prSet presAssocID="{79677CA2-ECAD-4BF7-A791-ECD899487E8C}" presName="rootText" presStyleLbl="node1" presStyleIdx="3" presStyleCnt="5"/>
      <dgm:spPr/>
    </dgm:pt>
    <dgm:pt modelId="{5C87DD0C-ED61-481E-81B5-5B805F1D19A8}" type="pres">
      <dgm:prSet presAssocID="{79677CA2-ECAD-4BF7-A791-ECD899487E8C}" presName="rootConnector" presStyleLbl="node1" presStyleIdx="3" presStyleCnt="5"/>
      <dgm:spPr/>
    </dgm:pt>
    <dgm:pt modelId="{963C3525-BEC4-4652-81BE-6DDED6B6A182}" type="pres">
      <dgm:prSet presAssocID="{79677CA2-ECAD-4BF7-A791-ECD899487E8C}" presName="childShape" presStyleCnt="0"/>
      <dgm:spPr/>
    </dgm:pt>
    <dgm:pt modelId="{92AC9690-30A2-4DE4-977B-BE894A1437F5}" type="pres">
      <dgm:prSet presAssocID="{B4CA374E-7F13-4B40-8A5E-097B8B2322DD}" presName="Name13" presStyleLbl="parChTrans1D2" presStyleIdx="2" presStyleCnt="4"/>
      <dgm:spPr/>
    </dgm:pt>
    <dgm:pt modelId="{7541B5FA-33C5-425E-A1DE-32905DAC9928}" type="pres">
      <dgm:prSet presAssocID="{98D1F891-697D-4585-A008-B8BD065BB695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E3B5799-A619-4B5F-A9A0-8A7BB397F348}" type="pres">
      <dgm:prSet presAssocID="{B3E33307-C401-4DE9-8D1C-3ED52FE00788}" presName="Name13" presStyleLbl="parChTrans1D2" presStyleIdx="3" presStyleCnt="4"/>
      <dgm:spPr/>
    </dgm:pt>
    <dgm:pt modelId="{98703389-1F49-4712-B475-307391743FE1}" type="pres">
      <dgm:prSet presAssocID="{26ADD30A-045E-47DF-B88C-D85B4BD94642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5F7448E-DA57-4EE0-84BD-254E78614CB5}" type="pres">
      <dgm:prSet presAssocID="{3E2BD444-BC9F-4B64-BF20-11B5AFBD8497}" presName="root" presStyleCnt="0"/>
      <dgm:spPr/>
    </dgm:pt>
    <dgm:pt modelId="{0E4938C0-4A4D-49BE-99AE-28457A088C48}" type="pres">
      <dgm:prSet presAssocID="{3E2BD444-BC9F-4B64-BF20-11B5AFBD8497}" presName="rootComposite" presStyleCnt="0"/>
      <dgm:spPr/>
    </dgm:pt>
    <dgm:pt modelId="{A0AA9335-7F20-4E4A-905A-AA035A33147A}" type="pres">
      <dgm:prSet presAssocID="{3E2BD444-BC9F-4B64-BF20-11B5AFBD8497}" presName="rootText" presStyleLbl="node1" presStyleIdx="4" presStyleCnt="5"/>
      <dgm:spPr/>
    </dgm:pt>
    <dgm:pt modelId="{99FD88FB-E76C-4DC4-8D60-5EB952D34387}" type="pres">
      <dgm:prSet presAssocID="{3E2BD444-BC9F-4B64-BF20-11B5AFBD8497}" presName="rootConnector" presStyleLbl="node1" presStyleIdx="4" presStyleCnt="5"/>
      <dgm:spPr/>
    </dgm:pt>
    <dgm:pt modelId="{CE593EB9-B1FA-46EA-B9CE-EFA648DA2CB7}" type="pres">
      <dgm:prSet presAssocID="{3E2BD444-BC9F-4B64-BF20-11B5AFBD8497}" presName="childShape" presStyleCnt="0"/>
      <dgm:spPr/>
    </dgm:pt>
  </dgm:ptLst>
  <dgm:cxnLst>
    <dgm:cxn modelId="{7CD3B819-C6A0-4521-B87B-6887D97E9955}" type="presOf" srcId="{18FF51B6-565E-4CAD-A324-844C1E0EB758}" destId="{FBD3E8AE-63AB-42AD-AA57-936E44EE0A51}" srcOrd="0" destOrd="0" presId="urn:microsoft.com/office/officeart/2005/8/layout/hierarchy3"/>
    <dgm:cxn modelId="{249E06A6-11F2-4745-8D79-12D58F749C76}" srcId="{79677CA2-ECAD-4BF7-A791-ECD899487E8C}" destId="{26ADD30A-045E-47DF-B88C-D85B4BD94642}" srcOrd="1" destOrd="0" parTransId="{B3E33307-C401-4DE9-8D1C-3ED52FE00788}" sibTransId="{E2E3AD8C-5A89-4043-AC1A-3AC24DE849A8}"/>
    <dgm:cxn modelId="{FC1563EF-16B4-491D-A024-F9CCE13BBAA5}" srcId="{5920E2ED-AAE7-4209-B8F4-E5ADCA0C7186}" destId="{79677CA2-ECAD-4BF7-A791-ECD899487E8C}" srcOrd="3" destOrd="0" parTransId="{37201C60-0CA3-43FF-BC6F-211A012820EF}" sibTransId="{EC03BF60-B786-497C-8EB2-A376E79CAB40}"/>
    <dgm:cxn modelId="{018C2E26-155F-46B2-8AE8-94A44A33EAFD}" type="presOf" srcId="{79677CA2-ECAD-4BF7-A791-ECD899487E8C}" destId="{8101CA6A-0C01-4DEB-9191-A06F9059ABDB}" srcOrd="0" destOrd="0" presId="urn:microsoft.com/office/officeart/2005/8/layout/hierarchy3"/>
    <dgm:cxn modelId="{6E7A7A12-D14F-4D6F-BB0A-D689AEB16B8B}" srcId="{D0B8DA21-5B04-4A05-BA36-690C102E297E}" destId="{6D44D7ED-3B5B-418A-B983-41C843E8FA7F}" srcOrd="0" destOrd="0" parTransId="{18FF51B6-565E-4CAD-A324-844C1E0EB758}" sibTransId="{7603AE77-3C3F-4017-8B3A-469C29B4473E}"/>
    <dgm:cxn modelId="{A7652B1E-0D4E-4DA8-83BD-377A733B7563}" type="presOf" srcId="{3E2BD444-BC9F-4B64-BF20-11B5AFBD8497}" destId="{99FD88FB-E76C-4DC4-8D60-5EB952D34387}" srcOrd="1" destOrd="0" presId="urn:microsoft.com/office/officeart/2005/8/layout/hierarchy3"/>
    <dgm:cxn modelId="{6D842A4F-C0C4-4BA6-A9F2-40C2ABD26213}" type="presOf" srcId="{53688262-3A7D-4E1F-877F-35F68FC56EF7}" destId="{E384B591-C3BB-4DD3-99EA-F7C5995D7F66}" srcOrd="1" destOrd="0" presId="urn:microsoft.com/office/officeart/2005/8/layout/hierarchy3"/>
    <dgm:cxn modelId="{C827F38F-9E58-4229-8266-BA0D66C37BAF}" srcId="{5920E2ED-AAE7-4209-B8F4-E5ADCA0C7186}" destId="{53688262-3A7D-4E1F-877F-35F68FC56EF7}" srcOrd="1" destOrd="0" parTransId="{3FAC019C-2159-41D6-B761-F29512BE82CC}" sibTransId="{B30684DE-DA5C-461C-9B16-BF5FBF33FBB7}"/>
    <dgm:cxn modelId="{863FEC0C-E022-4EF1-BE5A-2792EDD560E7}" type="presOf" srcId="{D2EC5E88-89D2-452A-8305-B652BAB06708}" destId="{93425DEB-2247-4C79-90CB-CD22B88016B1}" srcOrd="0" destOrd="0" presId="urn:microsoft.com/office/officeart/2005/8/layout/hierarchy3"/>
    <dgm:cxn modelId="{C25D4858-B6C9-49CB-90FD-31CB1D8BA598}" type="presOf" srcId="{D0B8DA21-5B04-4A05-BA36-690C102E297E}" destId="{9E9B76BB-BB19-4330-881F-CB00BE4ABF4D}" srcOrd="1" destOrd="0" presId="urn:microsoft.com/office/officeart/2005/8/layout/hierarchy3"/>
    <dgm:cxn modelId="{4FA199A0-A0AF-498C-A25A-804517512F45}" srcId="{5920E2ED-AAE7-4209-B8F4-E5ADCA0C7186}" destId="{D0B8DA21-5B04-4A05-BA36-690C102E297E}" srcOrd="0" destOrd="0" parTransId="{8F7D8FEC-5A50-461C-81D0-71C0EB5E2AC9}" sibTransId="{6DDA77F9-8BF6-4411-85FE-66D2E57733B7}"/>
    <dgm:cxn modelId="{032A6042-63BB-476E-BBF7-843BA4DF1201}" type="presOf" srcId="{79677CA2-ECAD-4BF7-A791-ECD899487E8C}" destId="{5C87DD0C-ED61-481E-81B5-5B805F1D19A8}" srcOrd="1" destOrd="0" presId="urn:microsoft.com/office/officeart/2005/8/layout/hierarchy3"/>
    <dgm:cxn modelId="{1B719864-826B-43CD-82DA-D8C799B1625D}" type="presOf" srcId="{3E2BD444-BC9F-4B64-BF20-11B5AFBD8497}" destId="{A0AA9335-7F20-4E4A-905A-AA035A33147A}" srcOrd="0" destOrd="0" presId="urn:microsoft.com/office/officeart/2005/8/layout/hierarchy3"/>
    <dgm:cxn modelId="{F1B2C910-45BB-4508-A1C9-2082899A062E}" type="presOf" srcId="{6DEB5B9F-035C-4D63-9845-5D4065FCC215}" destId="{40B42FEA-4AB7-4FC5-A962-95FDE5F7BC97}" srcOrd="0" destOrd="0" presId="urn:microsoft.com/office/officeart/2005/8/layout/hierarchy3"/>
    <dgm:cxn modelId="{B7913355-7C36-428F-AFD8-A283598F1A4D}" type="presOf" srcId="{53688262-3A7D-4E1F-877F-35F68FC56EF7}" destId="{1BC77EAB-10F6-4C0F-A5A6-CEF085B21E4E}" srcOrd="0" destOrd="0" presId="urn:microsoft.com/office/officeart/2005/8/layout/hierarchy3"/>
    <dgm:cxn modelId="{2693445C-D330-4B3C-B9D8-918D0CE06092}" type="presOf" srcId="{26ADD30A-045E-47DF-B88C-D85B4BD94642}" destId="{98703389-1F49-4712-B475-307391743FE1}" srcOrd="0" destOrd="0" presId="urn:microsoft.com/office/officeart/2005/8/layout/hierarchy3"/>
    <dgm:cxn modelId="{8FA8072A-9C30-4F07-AACB-03A38CE9690E}" type="presOf" srcId="{6DEB5B9F-035C-4D63-9845-5D4065FCC215}" destId="{70AD0EFA-313C-40B8-9CB1-486DFF36EC05}" srcOrd="1" destOrd="0" presId="urn:microsoft.com/office/officeart/2005/8/layout/hierarchy3"/>
    <dgm:cxn modelId="{2385B926-172F-4433-88A0-33AD95153478}" srcId="{5920E2ED-AAE7-4209-B8F4-E5ADCA0C7186}" destId="{3E2BD444-BC9F-4B64-BF20-11B5AFBD8497}" srcOrd="4" destOrd="0" parTransId="{1E10886D-FE55-4436-B9EA-23E931C5E3E5}" sibTransId="{24A24537-F567-41F9-B259-DE0B507DE498}"/>
    <dgm:cxn modelId="{3533FA8B-43D1-4093-98E9-67A1C7743DF4}" srcId="{5920E2ED-AAE7-4209-B8F4-E5ADCA0C7186}" destId="{6DEB5B9F-035C-4D63-9845-5D4065FCC215}" srcOrd="2" destOrd="0" parTransId="{2E365363-8B00-4EB4-B4C2-0B1F010633EC}" sibTransId="{F47E5CEC-52B3-4F10-BE30-DCC24382988D}"/>
    <dgm:cxn modelId="{62E8F104-6AF5-4DF7-B6D0-88C8E0AAC0F9}" type="presOf" srcId="{DA68B9E8-3DA4-436B-9E96-CD7753FE89F3}" destId="{FDAFB556-AC2D-45ED-861E-66DF975DFE6F}" srcOrd="0" destOrd="0" presId="urn:microsoft.com/office/officeart/2005/8/layout/hierarchy3"/>
    <dgm:cxn modelId="{BECB3A8C-BBAB-489E-9218-8B09E1F676CF}" type="presOf" srcId="{D0B8DA21-5B04-4A05-BA36-690C102E297E}" destId="{BCF4A9DF-1AE3-459B-8A7A-C75383D0ECA8}" srcOrd="0" destOrd="0" presId="urn:microsoft.com/office/officeart/2005/8/layout/hierarchy3"/>
    <dgm:cxn modelId="{0C970E9F-E568-49D7-8FFF-CB39A71D251D}" type="presOf" srcId="{98D1F891-697D-4585-A008-B8BD065BB695}" destId="{7541B5FA-33C5-425E-A1DE-32905DAC9928}" srcOrd="0" destOrd="0" presId="urn:microsoft.com/office/officeart/2005/8/layout/hierarchy3"/>
    <dgm:cxn modelId="{979AFB4B-1E54-47E5-B14B-6BEA38C0477A}" type="presOf" srcId="{B4CA374E-7F13-4B40-8A5E-097B8B2322DD}" destId="{92AC9690-30A2-4DE4-977B-BE894A1437F5}" srcOrd="0" destOrd="0" presId="urn:microsoft.com/office/officeart/2005/8/layout/hierarchy3"/>
    <dgm:cxn modelId="{094305C2-8F7F-4D3E-9500-7CE49194FEE4}" type="presOf" srcId="{5920E2ED-AAE7-4209-B8F4-E5ADCA0C7186}" destId="{4D152D31-46BB-4CF3-B4F6-9694626CB4CF}" srcOrd="0" destOrd="0" presId="urn:microsoft.com/office/officeart/2005/8/layout/hierarchy3"/>
    <dgm:cxn modelId="{EC2A6B2A-F844-49A7-8B90-5943DAA27B24}" srcId="{79677CA2-ECAD-4BF7-A791-ECD899487E8C}" destId="{98D1F891-697D-4585-A008-B8BD065BB695}" srcOrd="0" destOrd="0" parTransId="{B4CA374E-7F13-4B40-8A5E-097B8B2322DD}" sibTransId="{AB55D1F7-4B76-47AD-B3A9-D3DA7E2DC79C}"/>
    <dgm:cxn modelId="{B7BA6757-4E11-451A-8E37-1BBBA325D130}" type="presOf" srcId="{B3E33307-C401-4DE9-8D1C-3ED52FE00788}" destId="{AE3B5799-A619-4B5F-A9A0-8A7BB397F348}" srcOrd="0" destOrd="0" presId="urn:microsoft.com/office/officeart/2005/8/layout/hierarchy3"/>
    <dgm:cxn modelId="{FA3A1E96-32D8-414A-8CFB-B81A527FA1F1}" type="presOf" srcId="{6D44D7ED-3B5B-418A-B983-41C843E8FA7F}" destId="{2C930F9F-AD7B-459F-BCE6-87173CED23CA}" srcOrd="0" destOrd="0" presId="urn:microsoft.com/office/officeart/2005/8/layout/hierarchy3"/>
    <dgm:cxn modelId="{A2E125C1-1885-47FB-8F91-0422BBF9B45C}" srcId="{D0B8DA21-5B04-4A05-BA36-690C102E297E}" destId="{D2EC5E88-89D2-452A-8305-B652BAB06708}" srcOrd="1" destOrd="0" parTransId="{DA68B9E8-3DA4-436B-9E96-CD7753FE89F3}" sibTransId="{08E380E7-191F-48FF-B412-7030D9CD722F}"/>
    <dgm:cxn modelId="{2AC3FE6D-4EF9-4478-8417-095604773F89}" type="presParOf" srcId="{4D152D31-46BB-4CF3-B4F6-9694626CB4CF}" destId="{1116E7AF-7100-4347-AF38-45F731AEBF29}" srcOrd="0" destOrd="0" presId="urn:microsoft.com/office/officeart/2005/8/layout/hierarchy3"/>
    <dgm:cxn modelId="{21E6FD47-1E26-4DBE-B0FE-6C6C2567EE0D}" type="presParOf" srcId="{1116E7AF-7100-4347-AF38-45F731AEBF29}" destId="{68470F58-88D7-4463-A145-BBFA023DC726}" srcOrd="0" destOrd="0" presId="urn:microsoft.com/office/officeart/2005/8/layout/hierarchy3"/>
    <dgm:cxn modelId="{0D5E5E9D-C85F-4DF7-976C-1407268278E4}" type="presParOf" srcId="{68470F58-88D7-4463-A145-BBFA023DC726}" destId="{BCF4A9DF-1AE3-459B-8A7A-C75383D0ECA8}" srcOrd="0" destOrd="0" presId="urn:microsoft.com/office/officeart/2005/8/layout/hierarchy3"/>
    <dgm:cxn modelId="{795A535D-09B0-40BE-850C-D6E11F2F451B}" type="presParOf" srcId="{68470F58-88D7-4463-A145-BBFA023DC726}" destId="{9E9B76BB-BB19-4330-881F-CB00BE4ABF4D}" srcOrd="1" destOrd="0" presId="urn:microsoft.com/office/officeart/2005/8/layout/hierarchy3"/>
    <dgm:cxn modelId="{8C2CD3A0-6DCB-42AE-BDB5-5251EAE71824}" type="presParOf" srcId="{1116E7AF-7100-4347-AF38-45F731AEBF29}" destId="{D29C6FBF-BC74-49CF-9A26-E1693EE9AE60}" srcOrd="1" destOrd="0" presId="urn:microsoft.com/office/officeart/2005/8/layout/hierarchy3"/>
    <dgm:cxn modelId="{9C5570F3-B318-41F7-B1B9-E4CF387BFAB3}" type="presParOf" srcId="{D29C6FBF-BC74-49CF-9A26-E1693EE9AE60}" destId="{FBD3E8AE-63AB-42AD-AA57-936E44EE0A51}" srcOrd="0" destOrd="0" presId="urn:microsoft.com/office/officeart/2005/8/layout/hierarchy3"/>
    <dgm:cxn modelId="{D4EB8C2C-30DA-4098-80A1-2A4B9650B116}" type="presParOf" srcId="{D29C6FBF-BC74-49CF-9A26-E1693EE9AE60}" destId="{2C930F9F-AD7B-459F-BCE6-87173CED23CA}" srcOrd="1" destOrd="0" presId="urn:microsoft.com/office/officeart/2005/8/layout/hierarchy3"/>
    <dgm:cxn modelId="{831681E4-B509-4F02-81FC-A7E7A844ACDE}" type="presParOf" srcId="{D29C6FBF-BC74-49CF-9A26-E1693EE9AE60}" destId="{FDAFB556-AC2D-45ED-861E-66DF975DFE6F}" srcOrd="2" destOrd="0" presId="urn:microsoft.com/office/officeart/2005/8/layout/hierarchy3"/>
    <dgm:cxn modelId="{39051C24-65FB-4BAE-A58D-2563D8CB848F}" type="presParOf" srcId="{D29C6FBF-BC74-49CF-9A26-E1693EE9AE60}" destId="{93425DEB-2247-4C79-90CB-CD22B88016B1}" srcOrd="3" destOrd="0" presId="urn:microsoft.com/office/officeart/2005/8/layout/hierarchy3"/>
    <dgm:cxn modelId="{9D630918-F8B0-468A-99DF-36D33B00D219}" type="presParOf" srcId="{4D152D31-46BB-4CF3-B4F6-9694626CB4CF}" destId="{57BF5D07-6F7D-4895-803C-E57D90B73608}" srcOrd="1" destOrd="0" presId="urn:microsoft.com/office/officeart/2005/8/layout/hierarchy3"/>
    <dgm:cxn modelId="{32F09A46-F71D-47B8-9902-D9F6E4ABD7F6}" type="presParOf" srcId="{57BF5D07-6F7D-4895-803C-E57D90B73608}" destId="{5C50F849-3BA4-4252-A49D-A789F4B5E227}" srcOrd="0" destOrd="0" presId="urn:microsoft.com/office/officeart/2005/8/layout/hierarchy3"/>
    <dgm:cxn modelId="{A1F0C1A7-F92B-46D7-AAAC-80B01D555DB2}" type="presParOf" srcId="{5C50F849-3BA4-4252-A49D-A789F4B5E227}" destId="{1BC77EAB-10F6-4C0F-A5A6-CEF085B21E4E}" srcOrd="0" destOrd="0" presId="urn:microsoft.com/office/officeart/2005/8/layout/hierarchy3"/>
    <dgm:cxn modelId="{6368A307-6F63-48F4-8B93-08F4C0AABBFE}" type="presParOf" srcId="{5C50F849-3BA4-4252-A49D-A789F4B5E227}" destId="{E384B591-C3BB-4DD3-99EA-F7C5995D7F66}" srcOrd="1" destOrd="0" presId="urn:microsoft.com/office/officeart/2005/8/layout/hierarchy3"/>
    <dgm:cxn modelId="{F82826DF-B83A-404D-8CF0-5741A800ACDD}" type="presParOf" srcId="{57BF5D07-6F7D-4895-803C-E57D90B73608}" destId="{70A98D91-4D03-4FBF-A400-0DFD8CDEE70C}" srcOrd="1" destOrd="0" presId="urn:microsoft.com/office/officeart/2005/8/layout/hierarchy3"/>
    <dgm:cxn modelId="{22B8DD6E-141A-4998-89CE-D23E838847CB}" type="presParOf" srcId="{4D152D31-46BB-4CF3-B4F6-9694626CB4CF}" destId="{D0BDA27C-DF38-47E0-8210-90CA22814B9B}" srcOrd="2" destOrd="0" presId="urn:microsoft.com/office/officeart/2005/8/layout/hierarchy3"/>
    <dgm:cxn modelId="{0EF7F468-B8CD-4352-BA4C-97A395ADCA78}" type="presParOf" srcId="{D0BDA27C-DF38-47E0-8210-90CA22814B9B}" destId="{114A5725-A7FF-467C-AC2D-084AD5A6DD69}" srcOrd="0" destOrd="0" presId="urn:microsoft.com/office/officeart/2005/8/layout/hierarchy3"/>
    <dgm:cxn modelId="{54B698F2-36D7-49E8-9DAF-2CA39D6E5725}" type="presParOf" srcId="{114A5725-A7FF-467C-AC2D-084AD5A6DD69}" destId="{40B42FEA-4AB7-4FC5-A962-95FDE5F7BC97}" srcOrd="0" destOrd="0" presId="urn:microsoft.com/office/officeart/2005/8/layout/hierarchy3"/>
    <dgm:cxn modelId="{591D1FE4-2403-4680-B7BC-0E1FF74C10C8}" type="presParOf" srcId="{114A5725-A7FF-467C-AC2D-084AD5A6DD69}" destId="{70AD0EFA-313C-40B8-9CB1-486DFF36EC05}" srcOrd="1" destOrd="0" presId="urn:microsoft.com/office/officeart/2005/8/layout/hierarchy3"/>
    <dgm:cxn modelId="{98D2F8DD-500F-4514-AA71-AE5DB34E1B98}" type="presParOf" srcId="{D0BDA27C-DF38-47E0-8210-90CA22814B9B}" destId="{F7A4C20B-7876-466A-B842-631CC06BEDE8}" srcOrd="1" destOrd="0" presId="urn:microsoft.com/office/officeart/2005/8/layout/hierarchy3"/>
    <dgm:cxn modelId="{FD7A0F46-9F46-429E-B4B6-42C273144D8F}" type="presParOf" srcId="{4D152D31-46BB-4CF3-B4F6-9694626CB4CF}" destId="{4E22E99C-1C0E-40E6-B90B-941DDB6FFE18}" srcOrd="3" destOrd="0" presId="urn:microsoft.com/office/officeart/2005/8/layout/hierarchy3"/>
    <dgm:cxn modelId="{1EF9C435-CC18-4B55-8504-EE9FDBC928A5}" type="presParOf" srcId="{4E22E99C-1C0E-40E6-B90B-941DDB6FFE18}" destId="{EA4DA339-D3A4-4F84-B44A-86B11D0A34F1}" srcOrd="0" destOrd="0" presId="urn:microsoft.com/office/officeart/2005/8/layout/hierarchy3"/>
    <dgm:cxn modelId="{A7DE148C-BCD1-447C-812C-8EA6556E87B0}" type="presParOf" srcId="{EA4DA339-D3A4-4F84-B44A-86B11D0A34F1}" destId="{8101CA6A-0C01-4DEB-9191-A06F9059ABDB}" srcOrd="0" destOrd="0" presId="urn:microsoft.com/office/officeart/2005/8/layout/hierarchy3"/>
    <dgm:cxn modelId="{74F53912-26C0-4571-992B-8CDDE0641A2E}" type="presParOf" srcId="{EA4DA339-D3A4-4F84-B44A-86B11D0A34F1}" destId="{5C87DD0C-ED61-481E-81B5-5B805F1D19A8}" srcOrd="1" destOrd="0" presId="urn:microsoft.com/office/officeart/2005/8/layout/hierarchy3"/>
    <dgm:cxn modelId="{6796B316-3047-452D-A2CB-4E9BCA96E5E7}" type="presParOf" srcId="{4E22E99C-1C0E-40E6-B90B-941DDB6FFE18}" destId="{963C3525-BEC4-4652-81BE-6DDED6B6A182}" srcOrd="1" destOrd="0" presId="urn:microsoft.com/office/officeart/2005/8/layout/hierarchy3"/>
    <dgm:cxn modelId="{5B4118B0-CD2E-46E5-940F-E456805997FA}" type="presParOf" srcId="{963C3525-BEC4-4652-81BE-6DDED6B6A182}" destId="{92AC9690-30A2-4DE4-977B-BE894A1437F5}" srcOrd="0" destOrd="0" presId="urn:microsoft.com/office/officeart/2005/8/layout/hierarchy3"/>
    <dgm:cxn modelId="{2147C7A2-BF7F-48C1-84B0-C2FE7DD58BB4}" type="presParOf" srcId="{963C3525-BEC4-4652-81BE-6DDED6B6A182}" destId="{7541B5FA-33C5-425E-A1DE-32905DAC9928}" srcOrd="1" destOrd="0" presId="urn:microsoft.com/office/officeart/2005/8/layout/hierarchy3"/>
    <dgm:cxn modelId="{4701243E-5A1E-4BA8-9815-0EB2A81EE62D}" type="presParOf" srcId="{963C3525-BEC4-4652-81BE-6DDED6B6A182}" destId="{AE3B5799-A619-4B5F-A9A0-8A7BB397F348}" srcOrd="2" destOrd="0" presId="urn:microsoft.com/office/officeart/2005/8/layout/hierarchy3"/>
    <dgm:cxn modelId="{DD76CBD8-FC85-4CCC-8F98-3F6F2D04A5F3}" type="presParOf" srcId="{963C3525-BEC4-4652-81BE-6DDED6B6A182}" destId="{98703389-1F49-4712-B475-307391743FE1}" srcOrd="3" destOrd="0" presId="urn:microsoft.com/office/officeart/2005/8/layout/hierarchy3"/>
    <dgm:cxn modelId="{B5155639-2CBF-46C0-9CD6-0EEEB7A982F7}" type="presParOf" srcId="{4D152D31-46BB-4CF3-B4F6-9694626CB4CF}" destId="{B5F7448E-DA57-4EE0-84BD-254E78614CB5}" srcOrd="4" destOrd="0" presId="urn:microsoft.com/office/officeart/2005/8/layout/hierarchy3"/>
    <dgm:cxn modelId="{E9E22B48-5935-4D81-A3B7-5DFB5737C42D}" type="presParOf" srcId="{B5F7448E-DA57-4EE0-84BD-254E78614CB5}" destId="{0E4938C0-4A4D-49BE-99AE-28457A088C48}" srcOrd="0" destOrd="0" presId="urn:microsoft.com/office/officeart/2005/8/layout/hierarchy3"/>
    <dgm:cxn modelId="{6BEF75CB-DA1A-4FC2-B0BE-5747CFF299E1}" type="presParOf" srcId="{0E4938C0-4A4D-49BE-99AE-28457A088C48}" destId="{A0AA9335-7F20-4E4A-905A-AA035A33147A}" srcOrd="0" destOrd="0" presId="urn:microsoft.com/office/officeart/2005/8/layout/hierarchy3"/>
    <dgm:cxn modelId="{1E3BE268-358D-4A9A-8847-8E22F622B315}" type="presParOf" srcId="{0E4938C0-4A4D-49BE-99AE-28457A088C48}" destId="{99FD88FB-E76C-4DC4-8D60-5EB952D34387}" srcOrd="1" destOrd="0" presId="urn:microsoft.com/office/officeart/2005/8/layout/hierarchy3"/>
    <dgm:cxn modelId="{2DDFC6EC-855D-43C5-B54E-9953DCC639B8}" type="presParOf" srcId="{B5F7448E-DA57-4EE0-84BD-254E78614CB5}" destId="{CE593EB9-B1FA-46EA-B9CE-EFA648DA2CB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E1E2FE-0923-4040-B2A5-48D4F7026CB0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032BDA9-48E3-4421-B0E2-345FE8DE7494}">
      <dgm:prSet custT="1"/>
      <dgm:spPr/>
      <dgm:t>
        <a:bodyPr/>
        <a:lstStyle/>
        <a:p>
          <a:pPr rtl="0"/>
          <a:r>
            <a:rPr lang="cs-CZ" sz="2000" b="1" dirty="0" smtClean="0"/>
            <a:t>Prezentace</a:t>
          </a:r>
          <a:endParaRPr lang="cs-CZ" sz="2000" dirty="0"/>
        </a:p>
      </dgm:t>
    </dgm:pt>
    <dgm:pt modelId="{3AC97EC2-EA77-4306-A594-6E60EDA53D40}" type="parTrans" cxnId="{4D0DD4FA-59C0-47F1-B7BA-086B3E96E7D2}">
      <dgm:prSet/>
      <dgm:spPr/>
      <dgm:t>
        <a:bodyPr/>
        <a:lstStyle/>
        <a:p>
          <a:endParaRPr lang="cs-CZ"/>
        </a:p>
      </dgm:t>
    </dgm:pt>
    <dgm:pt modelId="{15ABB0CB-9932-4523-A081-70949C994301}" type="sibTrans" cxnId="{4D0DD4FA-59C0-47F1-B7BA-086B3E96E7D2}">
      <dgm:prSet/>
      <dgm:spPr/>
      <dgm:t>
        <a:bodyPr/>
        <a:lstStyle/>
        <a:p>
          <a:endParaRPr lang="cs-CZ"/>
        </a:p>
      </dgm:t>
    </dgm:pt>
    <dgm:pt modelId="{AF1206A6-16D1-4D3E-BE17-5DB4DEC5F983}">
      <dgm:prSet custT="1"/>
      <dgm:spPr/>
      <dgm:t>
        <a:bodyPr/>
        <a:lstStyle/>
        <a:p>
          <a:pPr rtl="0"/>
          <a:r>
            <a:rPr lang="cs-CZ" sz="1000" b="1" dirty="0" smtClean="0"/>
            <a:t>University </a:t>
          </a:r>
          <a:r>
            <a:rPr lang="cs-CZ" sz="1000" b="1" dirty="0" err="1" smtClean="0"/>
            <a:t>of</a:t>
          </a:r>
          <a:r>
            <a:rPr lang="cs-CZ" sz="1000" b="1" dirty="0" smtClean="0"/>
            <a:t> </a:t>
          </a:r>
          <a:r>
            <a:rPr lang="cs-CZ" sz="1000" b="1" dirty="0" err="1" smtClean="0"/>
            <a:t>Iceland</a:t>
          </a:r>
          <a:endParaRPr lang="cs-CZ" sz="1000" b="1" dirty="0"/>
        </a:p>
      </dgm:t>
    </dgm:pt>
    <dgm:pt modelId="{CBE45AAC-1031-4B8B-B5CC-66C921B881A6}" type="parTrans" cxnId="{6FDF0300-2D4F-4481-9E6B-75845CAEB147}">
      <dgm:prSet/>
      <dgm:spPr/>
      <dgm:t>
        <a:bodyPr/>
        <a:lstStyle/>
        <a:p>
          <a:endParaRPr lang="cs-CZ"/>
        </a:p>
      </dgm:t>
    </dgm:pt>
    <dgm:pt modelId="{18B06B08-6D4C-4A13-A7D9-231837790AFC}" type="sibTrans" cxnId="{6FDF0300-2D4F-4481-9E6B-75845CAEB147}">
      <dgm:prSet/>
      <dgm:spPr/>
      <dgm:t>
        <a:bodyPr/>
        <a:lstStyle/>
        <a:p>
          <a:endParaRPr lang="cs-CZ"/>
        </a:p>
      </dgm:t>
    </dgm:pt>
    <dgm:pt modelId="{1AA800F8-CE2F-4199-A060-DB5AFBD1E406}">
      <dgm:prSet custT="1"/>
      <dgm:spPr/>
      <dgm:t>
        <a:bodyPr/>
        <a:lstStyle/>
        <a:p>
          <a:pPr rtl="0"/>
          <a:r>
            <a:rPr lang="cs-CZ" sz="1300" b="1" dirty="0" smtClean="0"/>
            <a:t>Island</a:t>
          </a:r>
          <a:endParaRPr lang="cs-CZ" sz="1300" b="1" dirty="0"/>
        </a:p>
      </dgm:t>
    </dgm:pt>
    <dgm:pt modelId="{C788F8EA-A808-4D8A-91A7-A308984952FF}" type="parTrans" cxnId="{64E5C3EB-4AB3-4BBB-800E-3741CB9DA968}">
      <dgm:prSet/>
      <dgm:spPr/>
      <dgm:t>
        <a:bodyPr/>
        <a:lstStyle/>
        <a:p>
          <a:endParaRPr lang="cs-CZ"/>
        </a:p>
      </dgm:t>
    </dgm:pt>
    <dgm:pt modelId="{C01CD9E6-9105-4F80-BA7D-D67D8DC513F7}" type="sibTrans" cxnId="{64E5C3EB-4AB3-4BBB-800E-3741CB9DA968}">
      <dgm:prSet/>
      <dgm:spPr/>
      <dgm:t>
        <a:bodyPr/>
        <a:lstStyle/>
        <a:p>
          <a:endParaRPr lang="cs-CZ"/>
        </a:p>
      </dgm:t>
    </dgm:pt>
    <dgm:pt modelId="{D66399E5-0B5C-490A-86BA-04565B4909BF}">
      <dgm:prSet custT="1"/>
      <dgm:spPr/>
      <dgm:t>
        <a:bodyPr/>
        <a:lstStyle/>
        <a:p>
          <a:pPr rtl="0"/>
          <a:r>
            <a:rPr lang="cs-CZ" sz="1000" b="1" dirty="0" smtClean="0"/>
            <a:t>Tereza Patzenhauerová</a:t>
          </a:r>
        </a:p>
        <a:p>
          <a:pPr rtl="0"/>
          <a:r>
            <a:rPr lang="cs-CZ" sz="1000" b="1" dirty="0" smtClean="0"/>
            <a:t>ZS 20/21</a:t>
          </a:r>
          <a:endParaRPr lang="cs-CZ" sz="1000" b="1" dirty="0"/>
        </a:p>
      </dgm:t>
    </dgm:pt>
    <dgm:pt modelId="{36682783-383A-465E-94F7-6323C15BA4BB}" type="parTrans" cxnId="{89F8E947-0264-483D-B9E7-3B900E154C1F}">
      <dgm:prSet/>
      <dgm:spPr/>
      <dgm:t>
        <a:bodyPr/>
        <a:lstStyle/>
        <a:p>
          <a:endParaRPr lang="cs-CZ"/>
        </a:p>
      </dgm:t>
    </dgm:pt>
    <dgm:pt modelId="{6E932141-0304-4A07-96F6-D9EA794C34D6}" type="sibTrans" cxnId="{89F8E947-0264-483D-B9E7-3B900E154C1F}">
      <dgm:prSet/>
      <dgm:spPr/>
      <dgm:t>
        <a:bodyPr/>
        <a:lstStyle/>
        <a:p>
          <a:endParaRPr lang="cs-CZ"/>
        </a:p>
      </dgm:t>
    </dgm:pt>
    <dgm:pt modelId="{882E8F93-73CF-4681-B4E8-FF753E1A924C}" type="pres">
      <dgm:prSet presAssocID="{B6E1E2FE-0923-4040-B2A5-48D4F7026CB0}" presName="compositeShape" presStyleCnt="0">
        <dgm:presLayoutVars>
          <dgm:chMax val="7"/>
          <dgm:dir/>
          <dgm:resizeHandles val="exact"/>
        </dgm:presLayoutVars>
      </dgm:prSet>
      <dgm:spPr/>
    </dgm:pt>
    <dgm:pt modelId="{F0157B89-00EA-48BA-869A-A0B70A1D56DF}" type="pres">
      <dgm:prSet presAssocID="{7032BDA9-48E3-4421-B0E2-345FE8DE7494}" presName="circ1" presStyleLbl="vennNode1" presStyleIdx="0" presStyleCnt="4"/>
      <dgm:spPr/>
    </dgm:pt>
    <dgm:pt modelId="{8B18F3D4-1B35-4F67-BB22-165FACADB073}" type="pres">
      <dgm:prSet presAssocID="{7032BDA9-48E3-4421-B0E2-345FE8DE749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5D01D7-D091-4073-9DD5-FD9690D2D84D}" type="pres">
      <dgm:prSet presAssocID="{AF1206A6-16D1-4D3E-BE17-5DB4DEC5F983}" presName="circ2" presStyleLbl="vennNode1" presStyleIdx="1" presStyleCnt="4"/>
      <dgm:spPr/>
    </dgm:pt>
    <dgm:pt modelId="{AD9AEE2C-17E1-46D6-9ACA-1235D65B4778}" type="pres">
      <dgm:prSet presAssocID="{AF1206A6-16D1-4D3E-BE17-5DB4DEC5F98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4C54827-26D1-46CF-ACC7-7D97817FB632}" type="pres">
      <dgm:prSet presAssocID="{1AA800F8-CE2F-4199-A060-DB5AFBD1E406}" presName="circ3" presStyleLbl="vennNode1" presStyleIdx="2" presStyleCnt="4" custLinFactNeighborX="6108" custLinFactNeighborY="1096"/>
      <dgm:spPr/>
    </dgm:pt>
    <dgm:pt modelId="{85484129-563D-431F-9BAE-2D79B27F7531}" type="pres">
      <dgm:prSet presAssocID="{1AA800F8-CE2F-4199-A060-DB5AFBD1E40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7CB1FC9-94ED-4EDD-853D-AEC254314122}" type="pres">
      <dgm:prSet presAssocID="{D66399E5-0B5C-490A-86BA-04565B4909BF}" presName="circ4" presStyleLbl="vennNode1" presStyleIdx="3" presStyleCnt="4"/>
      <dgm:spPr/>
    </dgm:pt>
    <dgm:pt modelId="{14003952-646F-479F-8CD9-494687236903}" type="pres">
      <dgm:prSet presAssocID="{D66399E5-0B5C-490A-86BA-04565B4909B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8E3AB73-B441-4767-A171-0190384A0DAC}" type="presOf" srcId="{7032BDA9-48E3-4421-B0E2-345FE8DE7494}" destId="{8B18F3D4-1B35-4F67-BB22-165FACADB073}" srcOrd="1" destOrd="0" presId="urn:microsoft.com/office/officeart/2005/8/layout/venn1"/>
    <dgm:cxn modelId="{8F96DE49-8C13-4A71-893D-32C25B395093}" type="presOf" srcId="{AF1206A6-16D1-4D3E-BE17-5DB4DEC5F983}" destId="{AD9AEE2C-17E1-46D6-9ACA-1235D65B4778}" srcOrd="1" destOrd="0" presId="urn:microsoft.com/office/officeart/2005/8/layout/venn1"/>
    <dgm:cxn modelId="{2F72F103-EA5C-4F3C-BD23-AB0E7988FC43}" type="presOf" srcId="{7032BDA9-48E3-4421-B0E2-345FE8DE7494}" destId="{F0157B89-00EA-48BA-869A-A0B70A1D56DF}" srcOrd="0" destOrd="0" presId="urn:microsoft.com/office/officeart/2005/8/layout/venn1"/>
    <dgm:cxn modelId="{6FDF0300-2D4F-4481-9E6B-75845CAEB147}" srcId="{B6E1E2FE-0923-4040-B2A5-48D4F7026CB0}" destId="{AF1206A6-16D1-4D3E-BE17-5DB4DEC5F983}" srcOrd="1" destOrd="0" parTransId="{CBE45AAC-1031-4B8B-B5CC-66C921B881A6}" sibTransId="{18B06B08-6D4C-4A13-A7D9-231837790AFC}"/>
    <dgm:cxn modelId="{4D0DD4FA-59C0-47F1-B7BA-086B3E96E7D2}" srcId="{B6E1E2FE-0923-4040-B2A5-48D4F7026CB0}" destId="{7032BDA9-48E3-4421-B0E2-345FE8DE7494}" srcOrd="0" destOrd="0" parTransId="{3AC97EC2-EA77-4306-A594-6E60EDA53D40}" sibTransId="{15ABB0CB-9932-4523-A081-70949C994301}"/>
    <dgm:cxn modelId="{FE5CA750-FD2D-4700-BABF-E3C96F3E51C0}" type="presOf" srcId="{1AA800F8-CE2F-4199-A060-DB5AFBD1E406}" destId="{34C54827-26D1-46CF-ACC7-7D97817FB632}" srcOrd="0" destOrd="0" presId="urn:microsoft.com/office/officeart/2005/8/layout/venn1"/>
    <dgm:cxn modelId="{89F8E947-0264-483D-B9E7-3B900E154C1F}" srcId="{B6E1E2FE-0923-4040-B2A5-48D4F7026CB0}" destId="{D66399E5-0B5C-490A-86BA-04565B4909BF}" srcOrd="3" destOrd="0" parTransId="{36682783-383A-465E-94F7-6323C15BA4BB}" sibTransId="{6E932141-0304-4A07-96F6-D9EA794C34D6}"/>
    <dgm:cxn modelId="{96A0DF31-069B-437D-8583-568204D17389}" type="presOf" srcId="{D66399E5-0B5C-490A-86BA-04565B4909BF}" destId="{07CB1FC9-94ED-4EDD-853D-AEC254314122}" srcOrd="0" destOrd="0" presId="urn:microsoft.com/office/officeart/2005/8/layout/venn1"/>
    <dgm:cxn modelId="{8BC2050E-2C4E-4316-9137-71ED9E430642}" type="presOf" srcId="{B6E1E2FE-0923-4040-B2A5-48D4F7026CB0}" destId="{882E8F93-73CF-4681-B4E8-FF753E1A924C}" srcOrd="0" destOrd="0" presId="urn:microsoft.com/office/officeart/2005/8/layout/venn1"/>
    <dgm:cxn modelId="{1300E522-FA40-415B-BE5A-0F77D9284B16}" type="presOf" srcId="{D66399E5-0B5C-490A-86BA-04565B4909BF}" destId="{14003952-646F-479F-8CD9-494687236903}" srcOrd="1" destOrd="0" presId="urn:microsoft.com/office/officeart/2005/8/layout/venn1"/>
    <dgm:cxn modelId="{B332FFD2-703C-4F03-B370-BFBD91319D80}" type="presOf" srcId="{AF1206A6-16D1-4D3E-BE17-5DB4DEC5F983}" destId="{DB5D01D7-D091-4073-9DD5-FD9690D2D84D}" srcOrd="0" destOrd="0" presId="urn:microsoft.com/office/officeart/2005/8/layout/venn1"/>
    <dgm:cxn modelId="{64E5C3EB-4AB3-4BBB-800E-3741CB9DA968}" srcId="{B6E1E2FE-0923-4040-B2A5-48D4F7026CB0}" destId="{1AA800F8-CE2F-4199-A060-DB5AFBD1E406}" srcOrd="2" destOrd="0" parTransId="{C788F8EA-A808-4D8A-91A7-A308984952FF}" sibTransId="{C01CD9E6-9105-4F80-BA7D-D67D8DC513F7}"/>
    <dgm:cxn modelId="{9CDB2D25-E4A7-4378-A575-5F2A413756D5}" type="presOf" srcId="{1AA800F8-CE2F-4199-A060-DB5AFBD1E406}" destId="{85484129-563D-431F-9BAE-2D79B27F7531}" srcOrd="1" destOrd="0" presId="urn:microsoft.com/office/officeart/2005/8/layout/venn1"/>
    <dgm:cxn modelId="{3BF5D7F9-244E-4326-9F6B-7C0B77F4EB1A}" type="presParOf" srcId="{882E8F93-73CF-4681-B4E8-FF753E1A924C}" destId="{F0157B89-00EA-48BA-869A-A0B70A1D56DF}" srcOrd="0" destOrd="0" presId="urn:microsoft.com/office/officeart/2005/8/layout/venn1"/>
    <dgm:cxn modelId="{BDE870F0-94B9-4180-A3F5-9516EC0BDEF2}" type="presParOf" srcId="{882E8F93-73CF-4681-B4E8-FF753E1A924C}" destId="{8B18F3D4-1B35-4F67-BB22-165FACADB073}" srcOrd="1" destOrd="0" presId="urn:microsoft.com/office/officeart/2005/8/layout/venn1"/>
    <dgm:cxn modelId="{7796B38C-AD39-4428-89B0-65FAFFBFB066}" type="presParOf" srcId="{882E8F93-73CF-4681-B4E8-FF753E1A924C}" destId="{DB5D01D7-D091-4073-9DD5-FD9690D2D84D}" srcOrd="2" destOrd="0" presId="urn:microsoft.com/office/officeart/2005/8/layout/venn1"/>
    <dgm:cxn modelId="{3120151D-4EDC-4CA1-BF65-C442BCA4757D}" type="presParOf" srcId="{882E8F93-73CF-4681-B4E8-FF753E1A924C}" destId="{AD9AEE2C-17E1-46D6-9ACA-1235D65B4778}" srcOrd="3" destOrd="0" presId="urn:microsoft.com/office/officeart/2005/8/layout/venn1"/>
    <dgm:cxn modelId="{43E63BA8-83F8-4F2E-8BA2-5E3E52E44F64}" type="presParOf" srcId="{882E8F93-73CF-4681-B4E8-FF753E1A924C}" destId="{34C54827-26D1-46CF-ACC7-7D97817FB632}" srcOrd="4" destOrd="0" presId="urn:microsoft.com/office/officeart/2005/8/layout/venn1"/>
    <dgm:cxn modelId="{2C6005F9-62CD-488E-9526-B01137864902}" type="presParOf" srcId="{882E8F93-73CF-4681-B4E8-FF753E1A924C}" destId="{85484129-563D-431F-9BAE-2D79B27F7531}" srcOrd="5" destOrd="0" presId="urn:microsoft.com/office/officeart/2005/8/layout/venn1"/>
    <dgm:cxn modelId="{3BE5F405-E1C4-4CF3-A8CE-876DC3B5369C}" type="presParOf" srcId="{882E8F93-73CF-4681-B4E8-FF753E1A924C}" destId="{07CB1FC9-94ED-4EDD-853D-AEC254314122}" srcOrd="6" destOrd="0" presId="urn:microsoft.com/office/officeart/2005/8/layout/venn1"/>
    <dgm:cxn modelId="{F3821663-2A11-4AE9-89F5-FE46DB204B39}" type="presParOf" srcId="{882E8F93-73CF-4681-B4E8-FF753E1A924C}" destId="{14003952-646F-479F-8CD9-494687236903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88FAC4-2652-4DAE-99DE-4A797C4AD6E9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28F8CD92-2311-4B1A-A5A2-4B531F58DB82}">
      <dgm:prSet/>
      <dgm:spPr/>
      <dgm:t>
        <a:bodyPr/>
        <a:lstStyle/>
        <a:p>
          <a:pPr rtl="0"/>
          <a:r>
            <a:rPr lang="cs-CZ" b="1" smtClean="0"/>
            <a:t>PAUZA 5 MINUT</a:t>
          </a:r>
          <a:endParaRPr lang="cs-CZ"/>
        </a:p>
      </dgm:t>
    </dgm:pt>
    <dgm:pt modelId="{B951E82B-8514-44C6-BC25-7AD1B973F202}" type="parTrans" cxnId="{3F1E26F7-9A49-4BA3-AB25-8B9BAA6311D3}">
      <dgm:prSet/>
      <dgm:spPr/>
      <dgm:t>
        <a:bodyPr/>
        <a:lstStyle/>
        <a:p>
          <a:endParaRPr lang="cs-CZ"/>
        </a:p>
      </dgm:t>
    </dgm:pt>
    <dgm:pt modelId="{9EFCEEA3-715B-430E-A674-0DB098B68A40}" type="sibTrans" cxnId="{3F1E26F7-9A49-4BA3-AB25-8B9BAA6311D3}">
      <dgm:prSet/>
      <dgm:spPr/>
      <dgm:t>
        <a:bodyPr/>
        <a:lstStyle/>
        <a:p>
          <a:endParaRPr lang="cs-CZ"/>
        </a:p>
      </dgm:t>
    </dgm:pt>
    <dgm:pt modelId="{69DF9336-8D2C-422D-A9EB-5C5F32060DDF}" type="pres">
      <dgm:prSet presAssocID="{DD88FAC4-2652-4DAE-99DE-4A797C4AD6E9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21D11EF0-E296-45F2-A2E7-F88856A4DC18}" type="pres">
      <dgm:prSet presAssocID="{28F8CD92-2311-4B1A-A5A2-4B531F58DB82}" presName="circle1" presStyleLbl="node1" presStyleIdx="0" presStyleCnt="1"/>
      <dgm:spPr/>
    </dgm:pt>
    <dgm:pt modelId="{0C8830ED-8432-4E14-AF0A-5C07642BDB0F}" type="pres">
      <dgm:prSet presAssocID="{28F8CD92-2311-4B1A-A5A2-4B531F58DB82}" presName="space" presStyleCnt="0"/>
      <dgm:spPr/>
    </dgm:pt>
    <dgm:pt modelId="{A821D57F-B41E-4F48-A580-26335C826AC4}" type="pres">
      <dgm:prSet presAssocID="{28F8CD92-2311-4B1A-A5A2-4B531F58DB82}" presName="rect1" presStyleLbl="alignAcc1" presStyleIdx="0" presStyleCnt="1" custLinFactY="106923" custLinFactNeighborX="-1615" custLinFactNeighborY="200000"/>
      <dgm:spPr/>
    </dgm:pt>
    <dgm:pt modelId="{D0FB794D-B3D6-4758-9853-A2B9D16CB0F4}" type="pres">
      <dgm:prSet presAssocID="{28F8CD92-2311-4B1A-A5A2-4B531F58DB82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11B594C7-E548-4B81-9BFC-C5B5EE5A67EA}" type="presOf" srcId="{28F8CD92-2311-4B1A-A5A2-4B531F58DB82}" destId="{A821D57F-B41E-4F48-A580-26335C826AC4}" srcOrd="0" destOrd="0" presId="urn:microsoft.com/office/officeart/2005/8/layout/target3"/>
    <dgm:cxn modelId="{3F1E26F7-9A49-4BA3-AB25-8B9BAA6311D3}" srcId="{DD88FAC4-2652-4DAE-99DE-4A797C4AD6E9}" destId="{28F8CD92-2311-4B1A-A5A2-4B531F58DB82}" srcOrd="0" destOrd="0" parTransId="{B951E82B-8514-44C6-BC25-7AD1B973F202}" sibTransId="{9EFCEEA3-715B-430E-A674-0DB098B68A40}"/>
    <dgm:cxn modelId="{549A2F76-CD74-4A24-A8FB-D1A25DFD9C36}" type="presOf" srcId="{DD88FAC4-2652-4DAE-99DE-4A797C4AD6E9}" destId="{69DF9336-8D2C-422D-A9EB-5C5F32060DDF}" srcOrd="0" destOrd="0" presId="urn:microsoft.com/office/officeart/2005/8/layout/target3"/>
    <dgm:cxn modelId="{F9A87CB1-EC2D-481D-9401-63736031927F}" type="presOf" srcId="{28F8CD92-2311-4B1A-A5A2-4B531F58DB82}" destId="{D0FB794D-B3D6-4758-9853-A2B9D16CB0F4}" srcOrd="1" destOrd="0" presId="urn:microsoft.com/office/officeart/2005/8/layout/target3"/>
    <dgm:cxn modelId="{A9AF7943-0D48-4633-9733-669BFFC59680}" type="presParOf" srcId="{69DF9336-8D2C-422D-A9EB-5C5F32060DDF}" destId="{21D11EF0-E296-45F2-A2E7-F88856A4DC18}" srcOrd="0" destOrd="0" presId="urn:microsoft.com/office/officeart/2005/8/layout/target3"/>
    <dgm:cxn modelId="{80B63D58-2517-49D2-AF9E-9E87024C1607}" type="presParOf" srcId="{69DF9336-8D2C-422D-A9EB-5C5F32060DDF}" destId="{0C8830ED-8432-4E14-AF0A-5C07642BDB0F}" srcOrd="1" destOrd="0" presId="urn:microsoft.com/office/officeart/2005/8/layout/target3"/>
    <dgm:cxn modelId="{30508BC9-0B7A-477A-BE86-6AEEB0F59231}" type="presParOf" srcId="{69DF9336-8D2C-422D-A9EB-5C5F32060DDF}" destId="{A821D57F-B41E-4F48-A580-26335C826AC4}" srcOrd="2" destOrd="0" presId="urn:microsoft.com/office/officeart/2005/8/layout/target3"/>
    <dgm:cxn modelId="{178DBF64-F454-4698-9940-C254EAE7149B}" type="presParOf" srcId="{69DF9336-8D2C-422D-A9EB-5C5F32060DDF}" destId="{D0FB794D-B3D6-4758-9853-A2B9D16CB0F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B30A9A-4D69-4A57-9A09-E9BCB9227EF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C87EDFD-8DED-43B7-B530-F5491A7A9E45}">
      <dgm:prSet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cs-CZ" dirty="0" smtClean="0"/>
            <a:t>Prezentace</a:t>
          </a:r>
          <a:endParaRPr lang="cs-CZ" dirty="0"/>
        </a:p>
      </dgm:t>
    </dgm:pt>
    <dgm:pt modelId="{CD2BB044-9344-457B-AABC-FF23A8F7CDF6}" type="parTrans" cxnId="{DF53F5B2-1DBE-4D59-A5B8-A206D0A99963}">
      <dgm:prSet/>
      <dgm:spPr/>
      <dgm:t>
        <a:bodyPr/>
        <a:lstStyle/>
        <a:p>
          <a:endParaRPr lang="cs-CZ"/>
        </a:p>
      </dgm:t>
    </dgm:pt>
    <dgm:pt modelId="{6DB3A4E8-2170-4A6A-B321-9EFC28051601}" type="sibTrans" cxnId="{DF53F5B2-1DBE-4D59-A5B8-A206D0A99963}">
      <dgm:prSet/>
      <dgm:spPr/>
      <dgm:t>
        <a:bodyPr/>
        <a:lstStyle/>
        <a:p>
          <a:endParaRPr lang="cs-CZ"/>
        </a:p>
      </dgm:t>
    </dgm:pt>
    <dgm:pt modelId="{F2831264-3633-439D-B3FC-B16EE47E9237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cs-CZ" dirty="0" err="1" smtClean="0"/>
            <a:t>Radboud</a:t>
          </a:r>
          <a:r>
            <a:rPr lang="cs-CZ" dirty="0" smtClean="0"/>
            <a:t> University, </a:t>
          </a:r>
          <a:r>
            <a:rPr lang="cs-CZ" dirty="0" err="1" smtClean="0"/>
            <a:t>Nijmegen</a:t>
          </a:r>
          <a:endParaRPr lang="cs-CZ" dirty="0"/>
        </a:p>
      </dgm:t>
    </dgm:pt>
    <dgm:pt modelId="{80473F26-CBF4-4425-A472-5C989EBD8351}" type="parTrans" cxnId="{FAFD96C7-CB70-4D38-9898-22690743F540}">
      <dgm:prSet/>
      <dgm:spPr/>
      <dgm:t>
        <a:bodyPr/>
        <a:lstStyle/>
        <a:p>
          <a:endParaRPr lang="cs-CZ"/>
        </a:p>
      </dgm:t>
    </dgm:pt>
    <dgm:pt modelId="{98730FB8-4478-47D2-B297-9E3A150C3C91}" type="sibTrans" cxnId="{FAFD96C7-CB70-4D38-9898-22690743F540}">
      <dgm:prSet/>
      <dgm:spPr/>
      <dgm:t>
        <a:bodyPr/>
        <a:lstStyle/>
        <a:p>
          <a:endParaRPr lang="cs-CZ"/>
        </a:p>
      </dgm:t>
    </dgm:pt>
    <dgm:pt modelId="{82AC2CB2-734B-4B38-A067-16CC8C863AD3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cs-CZ" dirty="0" smtClean="0"/>
            <a:t>Nizozemí</a:t>
          </a:r>
          <a:endParaRPr lang="cs-CZ" dirty="0"/>
        </a:p>
      </dgm:t>
    </dgm:pt>
    <dgm:pt modelId="{A918FFB7-ACF1-475C-9A75-31ACFE694644}" type="parTrans" cxnId="{B50917A1-583F-4068-9719-491156D1E145}">
      <dgm:prSet/>
      <dgm:spPr/>
      <dgm:t>
        <a:bodyPr/>
        <a:lstStyle/>
        <a:p>
          <a:endParaRPr lang="cs-CZ"/>
        </a:p>
      </dgm:t>
    </dgm:pt>
    <dgm:pt modelId="{DED84BFD-B10A-4021-BAD8-B2605263899A}" type="sibTrans" cxnId="{B50917A1-583F-4068-9719-491156D1E145}">
      <dgm:prSet/>
      <dgm:spPr/>
      <dgm:t>
        <a:bodyPr/>
        <a:lstStyle/>
        <a:p>
          <a:endParaRPr lang="cs-CZ"/>
        </a:p>
      </dgm:t>
    </dgm:pt>
    <dgm:pt modelId="{199E5633-2C5E-4264-8079-B6DABB7904B9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cs-CZ" dirty="0" smtClean="0"/>
            <a:t>Tereza </a:t>
          </a:r>
          <a:r>
            <a:rPr lang="cs-CZ" dirty="0" err="1" smtClean="0"/>
            <a:t>Kostlánová</a:t>
          </a:r>
          <a:endParaRPr lang="cs-CZ" dirty="0" smtClean="0"/>
        </a:p>
        <a:p>
          <a:pPr rtl="0"/>
          <a:r>
            <a:rPr lang="cs-CZ" dirty="0" smtClean="0"/>
            <a:t>LS 19/20</a:t>
          </a:r>
          <a:endParaRPr lang="cs-CZ" dirty="0"/>
        </a:p>
      </dgm:t>
    </dgm:pt>
    <dgm:pt modelId="{D48DF0F2-4DDC-453A-B84D-7AA0171C47E6}" type="parTrans" cxnId="{A9AD4F26-F48C-443C-AAB4-1B3B82B8D215}">
      <dgm:prSet/>
      <dgm:spPr/>
      <dgm:t>
        <a:bodyPr/>
        <a:lstStyle/>
        <a:p>
          <a:endParaRPr lang="cs-CZ"/>
        </a:p>
      </dgm:t>
    </dgm:pt>
    <dgm:pt modelId="{8083C910-E94B-452D-AC3A-4AE73C8EE0EE}" type="sibTrans" cxnId="{A9AD4F26-F48C-443C-AAB4-1B3B82B8D215}">
      <dgm:prSet/>
      <dgm:spPr/>
      <dgm:t>
        <a:bodyPr/>
        <a:lstStyle/>
        <a:p>
          <a:endParaRPr lang="cs-CZ"/>
        </a:p>
      </dgm:t>
    </dgm:pt>
    <dgm:pt modelId="{CDC856CA-B4C6-4B95-82E2-751632F2D912}" type="pres">
      <dgm:prSet presAssocID="{D2B30A9A-4D69-4A57-9A09-E9BCB9227EF8}" presName="Name0" presStyleCnt="0">
        <dgm:presLayoutVars>
          <dgm:dir/>
          <dgm:animLvl val="lvl"/>
          <dgm:resizeHandles val="exact"/>
        </dgm:presLayoutVars>
      </dgm:prSet>
      <dgm:spPr/>
    </dgm:pt>
    <dgm:pt modelId="{48EC0CF6-A78B-4066-81C3-649A10D9FEEF}" type="pres">
      <dgm:prSet presAssocID="{EC87EDFD-8DED-43B7-B530-F5491A7A9E45}" presName="linNode" presStyleCnt="0"/>
      <dgm:spPr/>
    </dgm:pt>
    <dgm:pt modelId="{268FC3E6-BE35-4157-BB78-561829C74771}" type="pres">
      <dgm:prSet presAssocID="{EC87EDFD-8DED-43B7-B530-F5491A7A9E45}" presName="parentText" presStyleLbl="node1" presStyleIdx="0" presStyleCnt="4">
        <dgm:presLayoutVars>
          <dgm:chMax val="1"/>
          <dgm:bulletEnabled val="1"/>
        </dgm:presLayoutVars>
      </dgm:prSet>
      <dgm:spPr>
        <a:prstGeom prst="ellipse">
          <a:avLst/>
        </a:prstGeom>
      </dgm:spPr>
    </dgm:pt>
    <dgm:pt modelId="{8D37A297-7666-43E7-A8D0-2027B88EC722}" type="pres">
      <dgm:prSet presAssocID="{6DB3A4E8-2170-4A6A-B321-9EFC28051601}" presName="sp" presStyleCnt="0"/>
      <dgm:spPr/>
    </dgm:pt>
    <dgm:pt modelId="{1A2A7908-F86E-4EA4-BBE0-16C6C3FD1815}" type="pres">
      <dgm:prSet presAssocID="{F2831264-3633-439D-B3FC-B16EE47E9237}" presName="linNode" presStyleCnt="0"/>
      <dgm:spPr/>
    </dgm:pt>
    <dgm:pt modelId="{8BCCA7D4-BFAA-4B1A-B47F-1106386F3F13}" type="pres">
      <dgm:prSet presAssocID="{F2831264-3633-439D-B3FC-B16EE47E9237}" presName="parentText" presStyleLbl="node1" presStyleIdx="1" presStyleCnt="4">
        <dgm:presLayoutVars>
          <dgm:chMax val="1"/>
          <dgm:bulletEnabled val="1"/>
        </dgm:presLayoutVars>
      </dgm:prSet>
      <dgm:spPr>
        <a:prstGeom prst="ellipse">
          <a:avLst/>
        </a:prstGeom>
      </dgm:spPr>
    </dgm:pt>
    <dgm:pt modelId="{FA53DB42-A53E-48B0-A00B-2934D2F5F645}" type="pres">
      <dgm:prSet presAssocID="{98730FB8-4478-47D2-B297-9E3A150C3C91}" presName="sp" presStyleCnt="0"/>
      <dgm:spPr/>
    </dgm:pt>
    <dgm:pt modelId="{D00CAF87-D54B-452D-A3F2-677660F7F94F}" type="pres">
      <dgm:prSet presAssocID="{82AC2CB2-734B-4B38-A067-16CC8C863AD3}" presName="linNode" presStyleCnt="0"/>
      <dgm:spPr/>
    </dgm:pt>
    <dgm:pt modelId="{2D74678E-B506-4875-9DA8-C83E16379E8C}" type="pres">
      <dgm:prSet presAssocID="{82AC2CB2-734B-4B38-A067-16CC8C863AD3}" presName="parentText" presStyleLbl="node1" presStyleIdx="2" presStyleCnt="4">
        <dgm:presLayoutVars>
          <dgm:chMax val="1"/>
          <dgm:bulletEnabled val="1"/>
        </dgm:presLayoutVars>
      </dgm:prSet>
      <dgm:spPr>
        <a:prstGeom prst="ellipse">
          <a:avLst/>
        </a:prstGeom>
      </dgm:spPr>
    </dgm:pt>
    <dgm:pt modelId="{27AA6E98-B888-4915-B654-975F687FE3BF}" type="pres">
      <dgm:prSet presAssocID="{DED84BFD-B10A-4021-BAD8-B2605263899A}" presName="sp" presStyleCnt="0"/>
      <dgm:spPr/>
    </dgm:pt>
    <dgm:pt modelId="{BFE9397A-32F9-460D-BD39-8C57931574D8}" type="pres">
      <dgm:prSet presAssocID="{199E5633-2C5E-4264-8079-B6DABB7904B9}" presName="linNode" presStyleCnt="0"/>
      <dgm:spPr/>
    </dgm:pt>
    <dgm:pt modelId="{652F49D1-74D2-4E54-8314-928A5E0E3301}" type="pres">
      <dgm:prSet presAssocID="{199E5633-2C5E-4264-8079-B6DABB7904B9}" presName="parentText" presStyleLbl="node1" presStyleIdx="3" presStyleCnt="4">
        <dgm:presLayoutVars>
          <dgm:chMax val="1"/>
          <dgm:bulletEnabled val="1"/>
        </dgm:presLayoutVars>
      </dgm:prSet>
      <dgm:spPr>
        <a:prstGeom prst="ellipse">
          <a:avLst/>
        </a:prstGeom>
      </dgm:spPr>
    </dgm:pt>
  </dgm:ptLst>
  <dgm:cxnLst>
    <dgm:cxn modelId="{356480B7-B20A-48BF-9C20-B79D44513C88}" type="presOf" srcId="{F2831264-3633-439D-B3FC-B16EE47E9237}" destId="{8BCCA7D4-BFAA-4B1A-B47F-1106386F3F13}" srcOrd="0" destOrd="0" presId="urn:microsoft.com/office/officeart/2005/8/layout/vList5"/>
    <dgm:cxn modelId="{B50917A1-583F-4068-9719-491156D1E145}" srcId="{D2B30A9A-4D69-4A57-9A09-E9BCB9227EF8}" destId="{82AC2CB2-734B-4B38-A067-16CC8C863AD3}" srcOrd="2" destOrd="0" parTransId="{A918FFB7-ACF1-475C-9A75-31ACFE694644}" sibTransId="{DED84BFD-B10A-4021-BAD8-B2605263899A}"/>
    <dgm:cxn modelId="{DF53F5B2-1DBE-4D59-A5B8-A206D0A99963}" srcId="{D2B30A9A-4D69-4A57-9A09-E9BCB9227EF8}" destId="{EC87EDFD-8DED-43B7-B530-F5491A7A9E45}" srcOrd="0" destOrd="0" parTransId="{CD2BB044-9344-457B-AABC-FF23A8F7CDF6}" sibTransId="{6DB3A4E8-2170-4A6A-B321-9EFC28051601}"/>
    <dgm:cxn modelId="{A9AD4F26-F48C-443C-AAB4-1B3B82B8D215}" srcId="{D2B30A9A-4D69-4A57-9A09-E9BCB9227EF8}" destId="{199E5633-2C5E-4264-8079-B6DABB7904B9}" srcOrd="3" destOrd="0" parTransId="{D48DF0F2-4DDC-453A-B84D-7AA0171C47E6}" sibTransId="{8083C910-E94B-452D-AC3A-4AE73C8EE0EE}"/>
    <dgm:cxn modelId="{FAFD96C7-CB70-4D38-9898-22690743F540}" srcId="{D2B30A9A-4D69-4A57-9A09-E9BCB9227EF8}" destId="{F2831264-3633-439D-B3FC-B16EE47E9237}" srcOrd="1" destOrd="0" parTransId="{80473F26-CBF4-4425-A472-5C989EBD8351}" sibTransId="{98730FB8-4478-47D2-B297-9E3A150C3C91}"/>
    <dgm:cxn modelId="{588EB68E-653C-4074-8819-666F674D864E}" type="presOf" srcId="{EC87EDFD-8DED-43B7-B530-F5491A7A9E45}" destId="{268FC3E6-BE35-4157-BB78-561829C74771}" srcOrd="0" destOrd="0" presId="urn:microsoft.com/office/officeart/2005/8/layout/vList5"/>
    <dgm:cxn modelId="{2BD9B578-1F8F-4979-A8B0-7A280BFE6291}" type="presOf" srcId="{199E5633-2C5E-4264-8079-B6DABB7904B9}" destId="{652F49D1-74D2-4E54-8314-928A5E0E3301}" srcOrd="0" destOrd="0" presId="urn:microsoft.com/office/officeart/2005/8/layout/vList5"/>
    <dgm:cxn modelId="{D9E63A54-D0A0-4CCB-931A-ECD84B0FCD91}" type="presOf" srcId="{82AC2CB2-734B-4B38-A067-16CC8C863AD3}" destId="{2D74678E-B506-4875-9DA8-C83E16379E8C}" srcOrd="0" destOrd="0" presId="urn:microsoft.com/office/officeart/2005/8/layout/vList5"/>
    <dgm:cxn modelId="{9BC5D9FB-2664-4341-A51A-0359B979E3EF}" type="presOf" srcId="{D2B30A9A-4D69-4A57-9A09-E9BCB9227EF8}" destId="{CDC856CA-B4C6-4B95-82E2-751632F2D912}" srcOrd="0" destOrd="0" presId="urn:microsoft.com/office/officeart/2005/8/layout/vList5"/>
    <dgm:cxn modelId="{119E7B3A-B200-4F91-BAF5-C53578EE6BCC}" type="presParOf" srcId="{CDC856CA-B4C6-4B95-82E2-751632F2D912}" destId="{48EC0CF6-A78B-4066-81C3-649A10D9FEEF}" srcOrd="0" destOrd="0" presId="urn:microsoft.com/office/officeart/2005/8/layout/vList5"/>
    <dgm:cxn modelId="{378B631E-1307-4220-8686-AABE373145A1}" type="presParOf" srcId="{48EC0CF6-A78B-4066-81C3-649A10D9FEEF}" destId="{268FC3E6-BE35-4157-BB78-561829C74771}" srcOrd="0" destOrd="0" presId="urn:microsoft.com/office/officeart/2005/8/layout/vList5"/>
    <dgm:cxn modelId="{FAF0684A-8113-4B54-92C5-A4790C6033CF}" type="presParOf" srcId="{CDC856CA-B4C6-4B95-82E2-751632F2D912}" destId="{8D37A297-7666-43E7-A8D0-2027B88EC722}" srcOrd="1" destOrd="0" presId="urn:microsoft.com/office/officeart/2005/8/layout/vList5"/>
    <dgm:cxn modelId="{52BDA6CC-D3B4-4F9D-8E87-0F912B406209}" type="presParOf" srcId="{CDC856CA-B4C6-4B95-82E2-751632F2D912}" destId="{1A2A7908-F86E-4EA4-BBE0-16C6C3FD1815}" srcOrd="2" destOrd="0" presId="urn:microsoft.com/office/officeart/2005/8/layout/vList5"/>
    <dgm:cxn modelId="{ED80756D-84DE-4C2D-B092-35F4B12E2400}" type="presParOf" srcId="{1A2A7908-F86E-4EA4-BBE0-16C6C3FD1815}" destId="{8BCCA7D4-BFAA-4B1A-B47F-1106386F3F13}" srcOrd="0" destOrd="0" presId="urn:microsoft.com/office/officeart/2005/8/layout/vList5"/>
    <dgm:cxn modelId="{940FDF31-C49D-456D-8423-2F48EFF4EB55}" type="presParOf" srcId="{CDC856CA-B4C6-4B95-82E2-751632F2D912}" destId="{FA53DB42-A53E-48B0-A00B-2934D2F5F645}" srcOrd="3" destOrd="0" presId="urn:microsoft.com/office/officeart/2005/8/layout/vList5"/>
    <dgm:cxn modelId="{888C6F3B-8537-479B-A1A9-180F47ABAD69}" type="presParOf" srcId="{CDC856CA-B4C6-4B95-82E2-751632F2D912}" destId="{D00CAF87-D54B-452D-A3F2-677660F7F94F}" srcOrd="4" destOrd="0" presId="urn:microsoft.com/office/officeart/2005/8/layout/vList5"/>
    <dgm:cxn modelId="{2FE4E18F-0443-42FB-A1BE-326303EC2EAC}" type="presParOf" srcId="{D00CAF87-D54B-452D-A3F2-677660F7F94F}" destId="{2D74678E-B506-4875-9DA8-C83E16379E8C}" srcOrd="0" destOrd="0" presId="urn:microsoft.com/office/officeart/2005/8/layout/vList5"/>
    <dgm:cxn modelId="{D4ED88EC-A2AB-4D9E-9AD3-4876942AA090}" type="presParOf" srcId="{CDC856CA-B4C6-4B95-82E2-751632F2D912}" destId="{27AA6E98-B888-4915-B654-975F687FE3BF}" srcOrd="5" destOrd="0" presId="urn:microsoft.com/office/officeart/2005/8/layout/vList5"/>
    <dgm:cxn modelId="{0CBC7038-107E-42B5-8E36-25E83442D264}" type="presParOf" srcId="{CDC856CA-B4C6-4B95-82E2-751632F2D912}" destId="{BFE9397A-32F9-460D-BD39-8C57931574D8}" srcOrd="6" destOrd="0" presId="urn:microsoft.com/office/officeart/2005/8/layout/vList5"/>
    <dgm:cxn modelId="{B5430043-F554-4FA2-B71C-9F4DE03D352C}" type="presParOf" srcId="{BFE9397A-32F9-460D-BD39-8C57931574D8}" destId="{652F49D1-74D2-4E54-8314-928A5E0E330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DE009-214A-499E-BDA5-E3275AC004C9}">
      <dsp:nvSpPr>
        <dsp:cNvPr id="0" name=""/>
        <dsp:cNvSpPr/>
      </dsp:nvSpPr>
      <dsp:spPr>
        <a:xfrm>
          <a:off x="-6723191" y="-1115373"/>
          <a:ext cx="8684083" cy="8684083"/>
        </a:xfrm>
        <a:prstGeom prst="blockArc">
          <a:avLst>
            <a:gd name="adj1" fmla="val 18900000"/>
            <a:gd name="adj2" fmla="val 2700000"/>
            <a:gd name="adj3" fmla="val 249"/>
          </a:avLst>
        </a:pr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DA1DF1-9287-4122-B673-A82B379CC5C5}">
      <dsp:nvSpPr>
        <dsp:cNvPr id="0" name=""/>
        <dsp:cNvSpPr/>
      </dsp:nvSpPr>
      <dsp:spPr>
        <a:xfrm>
          <a:off x="1691699" y="1656193"/>
          <a:ext cx="7244245" cy="303960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1168" tIns="55880" rIns="55880" bIns="5588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b="1" kern="1200" dirty="0" smtClean="0"/>
            <a:t>Erasmus+ studijní pobyty</a:t>
          </a:r>
          <a:br>
            <a:rPr lang="cs-CZ" sz="2200" b="1" kern="1200" dirty="0" smtClean="0"/>
          </a:br>
          <a:r>
            <a:rPr lang="cs-CZ" sz="2200" b="1" kern="1200" dirty="0" smtClean="0"/>
            <a:t/>
          </a:r>
          <a:br>
            <a:rPr lang="cs-CZ" sz="2200" b="1" kern="1200" dirty="0" smtClean="0"/>
          </a:br>
          <a:r>
            <a:rPr lang="cs-CZ" sz="2200" b="1" kern="1200" dirty="0" smtClean="0"/>
            <a:t>Informační schůzka</a:t>
          </a:r>
          <a:br>
            <a:rPr lang="cs-CZ" sz="2200" b="1" kern="1200" dirty="0" smtClean="0"/>
          </a:br>
          <a:r>
            <a:rPr lang="cs-CZ" sz="2200" b="1" kern="1200" dirty="0" smtClean="0"/>
            <a:t/>
          </a:r>
          <a:br>
            <a:rPr lang="cs-CZ" sz="2200" b="1" kern="1200" dirty="0" smtClean="0"/>
          </a:br>
          <a:r>
            <a:rPr lang="cs-CZ" sz="2200" kern="1200" dirty="0" smtClean="0"/>
            <a:t>3. 2. 2021</a:t>
          </a:r>
          <a:br>
            <a:rPr lang="cs-CZ" sz="2200" kern="1200" dirty="0" smtClean="0"/>
          </a:br>
          <a:r>
            <a:rPr lang="cs-CZ" sz="2200" kern="1200" dirty="0" smtClean="0"/>
            <a:t>15:00</a:t>
          </a:r>
          <a:r>
            <a:rPr lang="cs-CZ" sz="2200" b="1" kern="1200" dirty="0" smtClean="0"/>
            <a:t/>
          </a:r>
          <a:br>
            <a:rPr lang="cs-CZ" sz="2200" b="1" kern="1200" dirty="0" smtClean="0"/>
          </a:br>
          <a:r>
            <a:rPr lang="cs-CZ" sz="2200" b="1" kern="1200" dirty="0" smtClean="0"/>
            <a:t/>
          </a:r>
          <a:br>
            <a:rPr lang="cs-CZ" sz="2200" b="1" kern="1200" dirty="0" smtClean="0"/>
          </a:br>
          <a:r>
            <a:rPr lang="cs-CZ" sz="2200" kern="1200" dirty="0" smtClean="0"/>
            <a:t>FHS UK, Pátkova 5, Praha-Libeň (1.26)</a:t>
          </a:r>
          <a:br>
            <a:rPr lang="cs-CZ" sz="2200" kern="1200" dirty="0" smtClean="0"/>
          </a:br>
          <a:r>
            <a:rPr lang="cs-CZ" sz="2200" kern="1200" dirty="0" smtClean="0">
              <a:solidFill>
                <a:srgbClr val="FF0000"/>
              </a:solidFill>
            </a:rPr>
            <a:t>Online schůzka</a:t>
          </a:r>
          <a:br>
            <a:rPr lang="cs-CZ" sz="2200" kern="1200" dirty="0" smtClean="0">
              <a:solidFill>
                <a:srgbClr val="FF0000"/>
              </a:solidFill>
            </a:rPr>
          </a:br>
          <a:r>
            <a:rPr lang="cs-CZ" sz="2200" kern="1200" dirty="0" smtClean="0"/>
            <a:t>Helena Čechurová</a:t>
          </a:r>
          <a:endParaRPr lang="cs-CZ" sz="2200" kern="1200" dirty="0"/>
        </a:p>
      </dsp:txBody>
      <dsp:txXfrm>
        <a:off x="1691699" y="1656193"/>
        <a:ext cx="7244245" cy="3039607"/>
      </dsp:txXfrm>
    </dsp:sp>
    <dsp:sp modelId="{89AC6EAD-A1DC-4613-9EC5-56014F1F15E6}">
      <dsp:nvSpPr>
        <dsp:cNvPr id="0" name=""/>
        <dsp:cNvSpPr/>
      </dsp:nvSpPr>
      <dsp:spPr>
        <a:xfrm>
          <a:off x="0" y="1296137"/>
          <a:ext cx="3799509" cy="3799509"/>
        </a:xfrm>
        <a:prstGeom prst="notchedRightArrow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4A9DF-1AE3-459B-8A7A-C75383D0ECA8}">
      <dsp:nvSpPr>
        <dsp:cNvPr id="0" name=""/>
        <dsp:cNvSpPr/>
      </dsp:nvSpPr>
      <dsp:spPr>
        <a:xfrm>
          <a:off x="4018" y="1105278"/>
          <a:ext cx="1370260" cy="68513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smtClean="0"/>
            <a:t>O programu Erasmus+</a:t>
          </a:r>
          <a:r>
            <a:rPr lang="cs-CZ" sz="1700" kern="1200" smtClean="0"/>
            <a:t>:</a:t>
          </a:r>
          <a:endParaRPr lang="cs-CZ" sz="1700" kern="1200"/>
        </a:p>
      </dsp:txBody>
      <dsp:txXfrm>
        <a:off x="24085" y="1125345"/>
        <a:ext cx="1330126" cy="644996"/>
      </dsp:txXfrm>
    </dsp:sp>
    <dsp:sp modelId="{FBD3E8AE-63AB-42AD-AA57-936E44EE0A51}">
      <dsp:nvSpPr>
        <dsp:cNvPr id="0" name=""/>
        <dsp:cNvSpPr/>
      </dsp:nvSpPr>
      <dsp:spPr>
        <a:xfrm>
          <a:off x="141044" y="1790408"/>
          <a:ext cx="137026" cy="513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847"/>
              </a:lnTo>
              <a:lnTo>
                <a:pt x="137026" y="513847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30F9F-AD7B-459F-BCE6-87173CED23CA}">
      <dsp:nvSpPr>
        <dsp:cNvPr id="0" name=""/>
        <dsp:cNvSpPr/>
      </dsp:nvSpPr>
      <dsp:spPr>
        <a:xfrm>
          <a:off x="278070" y="1961690"/>
          <a:ext cx="1096208" cy="68513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podmínky</a:t>
          </a:r>
          <a:endParaRPr lang="cs-CZ" sz="1600" kern="1200" dirty="0"/>
        </a:p>
      </dsp:txBody>
      <dsp:txXfrm>
        <a:off x="298137" y="1981757"/>
        <a:ext cx="1056074" cy="644996"/>
      </dsp:txXfrm>
    </dsp:sp>
    <dsp:sp modelId="{FDAFB556-AC2D-45ED-861E-66DF975DFE6F}">
      <dsp:nvSpPr>
        <dsp:cNvPr id="0" name=""/>
        <dsp:cNvSpPr/>
      </dsp:nvSpPr>
      <dsp:spPr>
        <a:xfrm>
          <a:off x="141044" y="1790408"/>
          <a:ext cx="137026" cy="1370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0260"/>
              </a:lnTo>
              <a:lnTo>
                <a:pt x="137026" y="1370260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425DEB-2247-4C79-90CB-CD22B88016B1}">
      <dsp:nvSpPr>
        <dsp:cNvPr id="0" name=""/>
        <dsp:cNvSpPr/>
      </dsp:nvSpPr>
      <dsp:spPr>
        <a:xfrm>
          <a:off x="278070" y="2818103"/>
          <a:ext cx="1096208" cy="68513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možnosti výjezdu</a:t>
          </a:r>
          <a:endParaRPr lang="cs-CZ" sz="1600" kern="1200" dirty="0"/>
        </a:p>
      </dsp:txBody>
      <dsp:txXfrm>
        <a:off x="298137" y="2838170"/>
        <a:ext cx="1056074" cy="644996"/>
      </dsp:txXfrm>
    </dsp:sp>
    <dsp:sp modelId="{1BC77EAB-10F6-4C0F-A5A6-CEF085B21E4E}">
      <dsp:nvSpPr>
        <dsp:cNvPr id="0" name=""/>
        <dsp:cNvSpPr/>
      </dsp:nvSpPr>
      <dsp:spPr>
        <a:xfrm>
          <a:off x="1716844" y="1105278"/>
          <a:ext cx="1370260" cy="68513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smtClean="0"/>
            <a:t>Inspirace z Islandu</a:t>
          </a:r>
          <a:endParaRPr lang="cs-CZ" sz="1700" kern="1200"/>
        </a:p>
      </dsp:txBody>
      <dsp:txXfrm>
        <a:off x="1736911" y="1125345"/>
        <a:ext cx="1330126" cy="644996"/>
      </dsp:txXfrm>
    </dsp:sp>
    <dsp:sp modelId="{40B42FEA-4AB7-4FC5-A962-95FDE5F7BC97}">
      <dsp:nvSpPr>
        <dsp:cNvPr id="0" name=""/>
        <dsp:cNvSpPr/>
      </dsp:nvSpPr>
      <dsp:spPr>
        <a:xfrm>
          <a:off x="3429669" y="1105278"/>
          <a:ext cx="1370260" cy="6851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63000"/>
              </a:schemeClr>
            </a:gs>
            <a:gs pos="30000">
              <a:schemeClr val="accent1">
                <a:shade val="90000"/>
                <a:satMod val="110000"/>
              </a:schemeClr>
            </a:gs>
            <a:gs pos="45000">
              <a:schemeClr val="accent1">
                <a:shade val="100000"/>
                <a:satMod val="118000"/>
              </a:schemeClr>
            </a:gs>
            <a:gs pos="55000">
              <a:schemeClr val="accent1">
                <a:shade val="100000"/>
                <a:satMod val="118000"/>
              </a:schemeClr>
            </a:gs>
            <a:gs pos="73000">
              <a:schemeClr val="accent1">
                <a:shade val="90000"/>
                <a:satMod val="110000"/>
              </a:schemeClr>
            </a:gs>
            <a:gs pos="100000">
              <a:schemeClr val="accent1"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prstMaterial="matte">
          <a:bevelT w="50800" h="50800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dirty="0" smtClean="0"/>
            <a:t>Pauza 5 minut</a:t>
          </a:r>
          <a:endParaRPr lang="cs-CZ" sz="1700" kern="1200" dirty="0"/>
        </a:p>
      </dsp:txBody>
      <dsp:txXfrm>
        <a:off x="3449736" y="1125345"/>
        <a:ext cx="1330126" cy="644996"/>
      </dsp:txXfrm>
    </dsp:sp>
    <dsp:sp modelId="{8101CA6A-0C01-4DEB-9191-A06F9059ABDB}">
      <dsp:nvSpPr>
        <dsp:cNvPr id="0" name=""/>
        <dsp:cNvSpPr/>
      </dsp:nvSpPr>
      <dsp:spPr>
        <a:xfrm>
          <a:off x="5142495" y="1105278"/>
          <a:ext cx="1370260" cy="68513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smtClean="0"/>
            <a:t>Výběrové řízení:</a:t>
          </a:r>
          <a:endParaRPr lang="cs-CZ" sz="1700" kern="1200"/>
        </a:p>
      </dsp:txBody>
      <dsp:txXfrm>
        <a:off x="5162562" y="1125345"/>
        <a:ext cx="1330126" cy="644996"/>
      </dsp:txXfrm>
    </dsp:sp>
    <dsp:sp modelId="{92AC9690-30A2-4DE4-977B-BE894A1437F5}">
      <dsp:nvSpPr>
        <dsp:cNvPr id="0" name=""/>
        <dsp:cNvSpPr/>
      </dsp:nvSpPr>
      <dsp:spPr>
        <a:xfrm>
          <a:off x="5279521" y="1790408"/>
          <a:ext cx="137026" cy="513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847"/>
              </a:lnTo>
              <a:lnTo>
                <a:pt x="137026" y="513847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41B5FA-33C5-425E-A1DE-32905DAC9928}">
      <dsp:nvSpPr>
        <dsp:cNvPr id="0" name=""/>
        <dsp:cNvSpPr/>
      </dsp:nvSpPr>
      <dsp:spPr>
        <a:xfrm>
          <a:off x="5416547" y="1961690"/>
          <a:ext cx="1096208" cy="68513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požadavky</a:t>
          </a:r>
          <a:endParaRPr lang="cs-CZ" sz="1600" kern="1200" dirty="0"/>
        </a:p>
      </dsp:txBody>
      <dsp:txXfrm>
        <a:off x="5436614" y="1981757"/>
        <a:ext cx="1056074" cy="644996"/>
      </dsp:txXfrm>
    </dsp:sp>
    <dsp:sp modelId="{AE3B5799-A619-4B5F-A9A0-8A7BB397F348}">
      <dsp:nvSpPr>
        <dsp:cNvPr id="0" name=""/>
        <dsp:cNvSpPr/>
      </dsp:nvSpPr>
      <dsp:spPr>
        <a:xfrm>
          <a:off x="5279521" y="1790408"/>
          <a:ext cx="137026" cy="1370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0260"/>
              </a:lnTo>
              <a:lnTo>
                <a:pt x="137026" y="1370260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703389-1F49-4712-B475-307391743FE1}">
      <dsp:nvSpPr>
        <dsp:cNvPr id="0" name=""/>
        <dsp:cNvSpPr/>
      </dsp:nvSpPr>
      <dsp:spPr>
        <a:xfrm>
          <a:off x="5416547" y="2818103"/>
          <a:ext cx="1096208" cy="68513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jak připravit dokumenty</a:t>
          </a:r>
          <a:endParaRPr lang="cs-CZ" sz="1600" kern="1200" dirty="0"/>
        </a:p>
      </dsp:txBody>
      <dsp:txXfrm>
        <a:off x="5436614" y="2838170"/>
        <a:ext cx="1056074" cy="644996"/>
      </dsp:txXfrm>
    </dsp:sp>
    <dsp:sp modelId="{A0AA9335-7F20-4E4A-905A-AA035A33147A}">
      <dsp:nvSpPr>
        <dsp:cNvPr id="0" name=""/>
        <dsp:cNvSpPr/>
      </dsp:nvSpPr>
      <dsp:spPr>
        <a:xfrm>
          <a:off x="6855321" y="1105278"/>
          <a:ext cx="1370260" cy="68513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smtClean="0"/>
            <a:t>Inspirace z Nizozemí</a:t>
          </a:r>
          <a:endParaRPr lang="cs-CZ" sz="1700" kern="1200"/>
        </a:p>
      </dsp:txBody>
      <dsp:txXfrm>
        <a:off x="6875388" y="1125345"/>
        <a:ext cx="1330126" cy="6449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57B89-00EA-48BA-869A-A0B70A1D56DF}">
      <dsp:nvSpPr>
        <dsp:cNvPr id="0" name=""/>
        <dsp:cNvSpPr/>
      </dsp:nvSpPr>
      <dsp:spPr>
        <a:xfrm>
          <a:off x="2830982" y="49377"/>
          <a:ext cx="2567635" cy="256763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 dirty="0" smtClean="0"/>
            <a:t>Prezentace</a:t>
          </a:r>
          <a:endParaRPr lang="cs-CZ" sz="2000" kern="1200" dirty="0"/>
        </a:p>
      </dsp:txBody>
      <dsp:txXfrm>
        <a:off x="3127248" y="395020"/>
        <a:ext cx="1975104" cy="814730"/>
      </dsp:txXfrm>
    </dsp:sp>
    <dsp:sp modelId="{DB5D01D7-D091-4073-9DD5-FD9690D2D84D}">
      <dsp:nvSpPr>
        <dsp:cNvPr id="0" name=""/>
        <dsp:cNvSpPr/>
      </dsp:nvSpPr>
      <dsp:spPr>
        <a:xfrm>
          <a:off x="3966667" y="1185062"/>
          <a:ext cx="2567635" cy="256763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1" kern="1200" dirty="0" smtClean="0"/>
            <a:t>University </a:t>
          </a:r>
          <a:r>
            <a:rPr lang="cs-CZ" sz="1000" b="1" kern="1200" dirty="0" err="1" smtClean="0"/>
            <a:t>of</a:t>
          </a:r>
          <a:r>
            <a:rPr lang="cs-CZ" sz="1000" b="1" kern="1200" dirty="0" smtClean="0"/>
            <a:t> </a:t>
          </a:r>
          <a:r>
            <a:rPr lang="cs-CZ" sz="1000" b="1" kern="1200" dirty="0" err="1" smtClean="0"/>
            <a:t>Iceland</a:t>
          </a:r>
          <a:endParaRPr lang="cs-CZ" sz="1000" b="1" kern="1200" dirty="0"/>
        </a:p>
      </dsp:txBody>
      <dsp:txXfrm>
        <a:off x="5349239" y="1481327"/>
        <a:ext cx="987552" cy="1975104"/>
      </dsp:txXfrm>
    </dsp:sp>
    <dsp:sp modelId="{34C54827-26D1-46CF-ACC7-7D97817FB632}">
      <dsp:nvSpPr>
        <dsp:cNvPr id="0" name=""/>
        <dsp:cNvSpPr/>
      </dsp:nvSpPr>
      <dsp:spPr>
        <a:xfrm>
          <a:off x="2987813" y="2348888"/>
          <a:ext cx="2567635" cy="256763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b="1" kern="1200" dirty="0" smtClean="0"/>
            <a:t>Island</a:t>
          </a:r>
          <a:endParaRPr lang="cs-CZ" sz="1300" b="1" kern="1200" dirty="0"/>
        </a:p>
      </dsp:txBody>
      <dsp:txXfrm>
        <a:off x="3284079" y="3756150"/>
        <a:ext cx="1975104" cy="814730"/>
      </dsp:txXfrm>
    </dsp:sp>
    <dsp:sp modelId="{07CB1FC9-94ED-4EDD-853D-AEC254314122}">
      <dsp:nvSpPr>
        <dsp:cNvPr id="0" name=""/>
        <dsp:cNvSpPr/>
      </dsp:nvSpPr>
      <dsp:spPr>
        <a:xfrm>
          <a:off x="1695297" y="1185062"/>
          <a:ext cx="2567635" cy="256763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1" kern="1200" dirty="0" smtClean="0"/>
            <a:t>Tereza Patzenhauerová</a:t>
          </a:r>
        </a:p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1" kern="1200" dirty="0" smtClean="0"/>
            <a:t>ZS 20/21</a:t>
          </a:r>
          <a:endParaRPr lang="cs-CZ" sz="1000" b="1" kern="1200" dirty="0"/>
        </a:p>
      </dsp:txBody>
      <dsp:txXfrm>
        <a:off x="1892807" y="1481327"/>
        <a:ext cx="987552" cy="19751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11EF0-E296-45F2-A2E7-F88856A4DC18}">
      <dsp:nvSpPr>
        <dsp:cNvPr id="0" name=""/>
        <dsp:cNvSpPr/>
      </dsp:nvSpPr>
      <dsp:spPr>
        <a:xfrm>
          <a:off x="0" y="0"/>
          <a:ext cx="990600" cy="9906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21D57F-B41E-4F48-A580-26335C826AC4}">
      <dsp:nvSpPr>
        <dsp:cNvPr id="0" name=""/>
        <dsp:cNvSpPr/>
      </dsp:nvSpPr>
      <dsp:spPr>
        <a:xfrm>
          <a:off x="370391" y="0"/>
          <a:ext cx="7734300" cy="99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700" b="1" kern="1200" smtClean="0"/>
            <a:t>PAUZA 5 MINUT</a:t>
          </a:r>
          <a:endParaRPr lang="cs-CZ" sz="4700" kern="1200"/>
        </a:p>
      </dsp:txBody>
      <dsp:txXfrm>
        <a:off x="370391" y="0"/>
        <a:ext cx="7734300" cy="9906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FC3E6-BE35-4157-BB78-561829C74771}">
      <dsp:nvSpPr>
        <dsp:cNvPr id="0" name=""/>
        <dsp:cNvSpPr/>
      </dsp:nvSpPr>
      <dsp:spPr>
        <a:xfrm>
          <a:off x="2147514" y="2260"/>
          <a:ext cx="2415953" cy="1087457"/>
        </a:xfrm>
        <a:prstGeom prst="ellipse">
          <a:avLst/>
        </a:prstGeom>
        <a:gradFill rotWithShape="1">
          <a:gsLst>
            <a:gs pos="0">
              <a:schemeClr val="accent5">
                <a:shade val="63000"/>
              </a:schemeClr>
            </a:gs>
            <a:gs pos="30000">
              <a:schemeClr val="accent5">
                <a:shade val="90000"/>
                <a:satMod val="110000"/>
              </a:schemeClr>
            </a:gs>
            <a:gs pos="45000">
              <a:schemeClr val="accent5">
                <a:shade val="100000"/>
                <a:satMod val="118000"/>
              </a:schemeClr>
            </a:gs>
            <a:gs pos="55000">
              <a:schemeClr val="accent5">
                <a:shade val="100000"/>
                <a:satMod val="118000"/>
              </a:schemeClr>
            </a:gs>
            <a:gs pos="73000">
              <a:schemeClr val="accent5">
                <a:shade val="90000"/>
                <a:satMod val="110000"/>
              </a:schemeClr>
            </a:gs>
            <a:gs pos="100000">
              <a:schemeClr val="accent5"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5"/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Prezentace</a:t>
          </a:r>
          <a:endParaRPr lang="cs-CZ" sz="1600" kern="1200" dirty="0"/>
        </a:p>
      </dsp:txBody>
      <dsp:txXfrm>
        <a:off x="2501322" y="161514"/>
        <a:ext cx="1708337" cy="768949"/>
      </dsp:txXfrm>
    </dsp:sp>
    <dsp:sp modelId="{8BCCA7D4-BFAA-4B1A-B47F-1106386F3F13}">
      <dsp:nvSpPr>
        <dsp:cNvPr id="0" name=""/>
        <dsp:cNvSpPr/>
      </dsp:nvSpPr>
      <dsp:spPr>
        <a:xfrm>
          <a:off x="2147514" y="1144091"/>
          <a:ext cx="2415953" cy="1087457"/>
        </a:xfrm>
        <a:prstGeom prst="ellipse">
          <a:avLst/>
        </a:prstGeom>
        <a:solidFill>
          <a:schemeClr val="accent6"/>
        </a:solidFill>
        <a:ln w="25400" cap="flat" cmpd="sng" algn="ctr">
          <a:solidFill>
            <a:schemeClr val="lt1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err="1" smtClean="0"/>
            <a:t>Radboud</a:t>
          </a:r>
          <a:r>
            <a:rPr lang="cs-CZ" sz="1600" kern="1200" dirty="0" smtClean="0"/>
            <a:t> University, </a:t>
          </a:r>
          <a:r>
            <a:rPr lang="cs-CZ" sz="1600" kern="1200" dirty="0" err="1" smtClean="0"/>
            <a:t>Nijmegen</a:t>
          </a:r>
          <a:endParaRPr lang="cs-CZ" sz="1600" kern="1200" dirty="0"/>
        </a:p>
      </dsp:txBody>
      <dsp:txXfrm>
        <a:off x="2501322" y="1303345"/>
        <a:ext cx="1708337" cy="768949"/>
      </dsp:txXfrm>
    </dsp:sp>
    <dsp:sp modelId="{2D74678E-B506-4875-9DA8-C83E16379E8C}">
      <dsp:nvSpPr>
        <dsp:cNvPr id="0" name=""/>
        <dsp:cNvSpPr/>
      </dsp:nvSpPr>
      <dsp:spPr>
        <a:xfrm>
          <a:off x="2147514" y="2285921"/>
          <a:ext cx="2415953" cy="1087457"/>
        </a:xfrm>
        <a:prstGeom prst="ellipse">
          <a:avLst/>
        </a:prstGeom>
        <a:gradFill rotWithShape="1">
          <a:gsLst>
            <a:gs pos="0">
              <a:schemeClr val="accent1">
                <a:shade val="63000"/>
              </a:schemeClr>
            </a:gs>
            <a:gs pos="30000">
              <a:schemeClr val="accent1">
                <a:shade val="90000"/>
                <a:satMod val="110000"/>
              </a:schemeClr>
            </a:gs>
            <a:gs pos="45000">
              <a:schemeClr val="accent1">
                <a:shade val="100000"/>
                <a:satMod val="118000"/>
              </a:schemeClr>
            </a:gs>
            <a:gs pos="55000">
              <a:schemeClr val="accent1">
                <a:shade val="100000"/>
                <a:satMod val="118000"/>
              </a:schemeClr>
            </a:gs>
            <a:gs pos="73000">
              <a:schemeClr val="accent1">
                <a:shade val="90000"/>
                <a:satMod val="110000"/>
              </a:schemeClr>
            </a:gs>
            <a:gs pos="100000">
              <a:schemeClr val="accent1">
                <a:shade val="63000"/>
              </a:schemeClr>
            </a:gs>
          </a:gsLst>
          <a:lin ang="950000" scaled="1"/>
        </a:gradFill>
        <a:ln w="9525" cap="flat" cmpd="sng" algn="ctr">
          <a:solidFill>
            <a:schemeClr val="accent1"/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1"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Nizozemí</a:t>
          </a:r>
          <a:endParaRPr lang="cs-CZ" sz="1600" kern="1200" dirty="0"/>
        </a:p>
      </dsp:txBody>
      <dsp:txXfrm>
        <a:off x="2501322" y="2445175"/>
        <a:ext cx="1708337" cy="768949"/>
      </dsp:txXfrm>
    </dsp:sp>
    <dsp:sp modelId="{652F49D1-74D2-4E54-8314-928A5E0E3301}">
      <dsp:nvSpPr>
        <dsp:cNvPr id="0" name=""/>
        <dsp:cNvSpPr/>
      </dsp:nvSpPr>
      <dsp:spPr>
        <a:xfrm>
          <a:off x="2147514" y="3427751"/>
          <a:ext cx="2415953" cy="1087457"/>
        </a:xfrm>
        <a:prstGeom prst="ellipse">
          <a:avLst/>
        </a:prstGeom>
        <a:gradFill rotWithShape="1">
          <a:gsLst>
            <a:gs pos="0">
              <a:schemeClr val="accent4">
                <a:shade val="63000"/>
              </a:schemeClr>
            </a:gs>
            <a:gs pos="30000">
              <a:schemeClr val="accent4">
                <a:shade val="90000"/>
                <a:satMod val="110000"/>
              </a:schemeClr>
            </a:gs>
            <a:gs pos="45000">
              <a:schemeClr val="accent4">
                <a:shade val="100000"/>
                <a:satMod val="118000"/>
              </a:schemeClr>
            </a:gs>
            <a:gs pos="55000">
              <a:schemeClr val="accent4">
                <a:shade val="100000"/>
                <a:satMod val="118000"/>
              </a:schemeClr>
            </a:gs>
            <a:gs pos="73000">
              <a:schemeClr val="accent4">
                <a:shade val="90000"/>
                <a:satMod val="110000"/>
              </a:schemeClr>
            </a:gs>
            <a:gs pos="100000">
              <a:schemeClr val="accent4"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4"/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Tereza </a:t>
          </a:r>
          <a:r>
            <a:rPr lang="cs-CZ" sz="1600" kern="1200" dirty="0" err="1" smtClean="0"/>
            <a:t>Kostlánová</a:t>
          </a:r>
          <a:endParaRPr lang="cs-CZ" sz="1600" kern="1200" dirty="0" smtClean="0"/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LS 19/20</a:t>
          </a:r>
          <a:endParaRPr lang="cs-CZ" sz="1600" kern="1200" dirty="0"/>
        </a:p>
      </dsp:txBody>
      <dsp:txXfrm>
        <a:off x="2501322" y="3587005"/>
        <a:ext cx="1708337" cy="768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16" cy="493080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4666" y="0"/>
            <a:ext cx="2919516" cy="493080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6B8BB52-081B-4149-8C4E-9A81B20F87DC}" type="datetimeFigureOut">
              <a:rPr lang="en-US"/>
              <a:pPr>
                <a:defRPr/>
              </a:pPr>
              <a:t>2/3/2021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1659"/>
            <a:ext cx="2919516" cy="493079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4666" y="9371659"/>
            <a:ext cx="2919516" cy="493079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79E503C-9F2F-40A9-BB3C-1FC53B4E9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94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16" cy="493080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4666" y="0"/>
            <a:ext cx="2919516" cy="493080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373DA1D-7ABB-4898-B230-FF8DDFD77C52}" type="datetimeFigureOut">
              <a:rPr lang="cs-CZ"/>
              <a:pPr>
                <a:defRPr/>
              </a:pPr>
              <a:t>03.02.2021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82" tIns="45441" rIns="90882" bIns="45441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735" y="4686618"/>
            <a:ext cx="5388294" cy="4439289"/>
          </a:xfrm>
          <a:prstGeom prst="rect">
            <a:avLst/>
          </a:prstGeom>
        </p:spPr>
        <p:txBody>
          <a:bodyPr vert="horz" lIns="90882" tIns="45441" rIns="90882" bIns="45441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659"/>
            <a:ext cx="2919516" cy="493079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4666" y="9371659"/>
            <a:ext cx="2919516" cy="493079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EBBCD3-7142-4261-A9F7-BDA257A323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3477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E83DC3-5B40-4481-A7E5-2F1E1D28B98A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B92B7E-97A7-48C1-BD49-151DC7AE0D38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EBBCD3-7142-4261-A9F7-BDA257A32353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11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CE688-A8D9-4618-AD07-45499F12E4B7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C8C1AB-4E72-46C2-A6C8-C22DD07554F1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CB831D-402D-4F0A-9B65-897DDCA0E4C9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ED3CF0-7F77-4F2D-A122-7AB0EDE27ADC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EBBCD3-7142-4261-A9F7-BDA257A32353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236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EE1BB3C8-6B60-4AA6-BE86-4B2847A2D25C}" type="datetime1">
              <a:rPr lang="cs-CZ" smtClean="0"/>
              <a:pPr>
                <a:defRPr/>
              </a:pPr>
              <a:t>03.02.2021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pPr>
              <a:defRPr/>
            </a:pPr>
            <a:fld id="{6B541446-F77A-4506-AB2C-85FA21D81DE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946F2-A7C4-40D2-A6EC-2FC31B382C7C}" type="datetime1">
              <a:rPr lang="cs-CZ" smtClean="0"/>
              <a:pPr>
                <a:defRPr/>
              </a:pPr>
              <a:t>03.02.2021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FAEAF6-D2B5-4353-8FD8-D6A4B2EB0CF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D9E6B-5D8C-43FC-8036-ADB9D75BB71B}" type="datetime1">
              <a:rPr lang="cs-CZ" smtClean="0"/>
              <a:pPr>
                <a:defRPr/>
              </a:pPr>
              <a:t>03.02.2021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AEF15B-0D45-413F-9E8E-802C1AC1C7A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1E38FD-9E61-45B7-AB7D-16A5E523EAD1}" type="datetime1">
              <a:rPr lang="cs-CZ" smtClean="0"/>
              <a:pPr>
                <a:defRPr/>
              </a:pPr>
              <a:t>03.02.2021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0E5045-4836-44EE-91F3-C39F616F68F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pPr>
              <a:defRPr/>
            </a:pPr>
            <a:fld id="{38BC2892-8239-489B-8028-107AFB2D1747}" type="datetime1">
              <a:rPr lang="cs-CZ" smtClean="0"/>
              <a:pPr>
                <a:defRPr/>
              </a:pPr>
              <a:t>03.02.2021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pPr>
              <a:defRPr/>
            </a:pPr>
            <a:fld id="{28B2B800-9052-4326-800E-6A6B17273D6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1C9CCB-99BF-4786-959C-721084B7B286}" type="datetime1">
              <a:rPr lang="cs-CZ" smtClean="0"/>
              <a:pPr>
                <a:defRPr/>
              </a:pPr>
              <a:t>03.02.2021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99ABA-E55A-46BB-A14F-A30EFEA1704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757B7-045B-47E5-8CA7-BCFF6F6C5668}" type="datetime1">
              <a:rPr lang="cs-CZ" smtClean="0"/>
              <a:pPr>
                <a:defRPr/>
              </a:pPr>
              <a:t>03.02.2021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F6A2E4-3A47-4AA4-966F-DEDB7148F259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084307-1701-48E0-830B-40DD8BB02D9B}" type="datetime1">
              <a:rPr lang="cs-CZ" smtClean="0"/>
              <a:pPr>
                <a:defRPr/>
              </a:pPr>
              <a:t>03.02.2021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B1B8E7-0C1C-4A33-871E-8CB11D80783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555B8B-7286-4F26-9C8C-563BA93C1B22}" type="datetime1">
              <a:rPr lang="cs-CZ" smtClean="0"/>
              <a:pPr>
                <a:defRPr/>
              </a:pPr>
              <a:t>03.02.2021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67BA4E-6AB7-4BD5-A578-990C7B8D16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194BE9-639B-4FD4-A899-9A5F5A4BBDB2}" type="datetime1">
              <a:rPr lang="cs-CZ" smtClean="0"/>
              <a:pPr>
                <a:defRPr/>
              </a:pPr>
              <a:t>03.02.2021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D0820-4595-4B3C-8342-03B9C0789BD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E0D4FD-0F6A-43C2-AA3F-1B5EF2CC6845}" type="datetime1">
              <a:rPr lang="cs-CZ" smtClean="0"/>
              <a:pPr>
                <a:defRPr/>
              </a:pPr>
              <a:t>03.02.2021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77B87A-ED8C-4F12-871E-099E88EE4A7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B2E742B-EE27-4A3C-B7F2-5452F25FA2D6}" type="datetime1">
              <a:rPr lang="cs-CZ" smtClean="0"/>
              <a:pPr>
                <a:defRPr/>
              </a:pPr>
              <a:t>03.02.2021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596B032-D848-4971-A84C-6CCE4D85D40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28" name="Přímá spojnice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nice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zv.cz/jnp/cz/cestujeme/index.html" TargetMode="External"/><Relationship Id="rId2" Type="http://schemas.openxmlformats.org/officeDocument/2006/relationships/hyperlink" Target="https://international.fhs.cuni.cz/INT-156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ational.fhs.cuni.cz/INT-16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harlesabroad.cz/" TargetMode="External"/><Relationship Id="rId4" Type="http://schemas.openxmlformats.org/officeDocument/2006/relationships/hyperlink" Target="http://erasmus-databaze.naep.cz/modules/erasmu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hs.cuni.cz/FHS-1722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uni.cz/UK-8916.htm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fhs.cuni.cz/FHS-2556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erasmusplus.cz/cz/mobilita-osob-vysokoskolske-vzdelavani/podpora-ucastniku-se-specifickymi-potrebami/" TargetMode="External"/><Relationship Id="rId2" Type="http://schemas.openxmlformats.org/officeDocument/2006/relationships/hyperlink" Target="https://www.naerasmusplus.cz/admin/file/5514/V%C3%BD%C5%A1e%20stipendi%C3%AD%20SM%20od%20V%C3%BDzvy%202020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zahranicni@fhs.cuni.cz" TargetMode="External"/><Relationship Id="rId2" Type="http://schemas.openxmlformats.org/officeDocument/2006/relationships/hyperlink" Target="https://is.cuni.cz/webapps/?lang=c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ternational.fhs.cuni.cz/INT-61.html" TargetMode="External"/><Relationship Id="rId4" Type="http://schemas.openxmlformats.org/officeDocument/2006/relationships/hyperlink" Target="https://fhs.cuni.cz/FHS-658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hs.cuni.cz/FHS-12.html" TargetMode="External"/><Relationship Id="rId7" Type="http://schemas.openxmlformats.org/officeDocument/2006/relationships/hyperlink" Target="mailto:zahranicni@fhs.cuni.cz" TargetMode="External"/><Relationship Id="rId2" Type="http://schemas.openxmlformats.org/officeDocument/2006/relationships/hyperlink" Target="https://fhs.cuni.cz/FHS-111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elena.Cechurova@fhs.cuni.cz" TargetMode="External"/><Relationship Id="rId5" Type="http://schemas.openxmlformats.org/officeDocument/2006/relationships/hyperlink" Target="https://is.cuni.cz/studium/nastenka/x_hledat.php?id=bbdd7a4e3989a620c3363d12f2c87428&amp;tid=" TargetMode="External"/><Relationship Id="rId4" Type="http://schemas.openxmlformats.org/officeDocument/2006/relationships/hyperlink" Target="https://www.facebook.com/ZahranicniOddeleniUKFH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zahranicni@fhs.cuni.cz" TargetMode="External"/><Relationship Id="rId2" Type="http://schemas.openxmlformats.org/officeDocument/2006/relationships/hyperlink" Target="https://is.cuni.cz/webapps/?lang=cs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international.fhs.cuni.cz/INT-63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international.fhs.cuni.cz/INT-63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zahranicni@fhs.cuni.cz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ncuprague.cz/" TargetMode="External"/><Relationship Id="rId2" Type="http://schemas.openxmlformats.org/officeDocument/2006/relationships/hyperlink" Target="https://fhs.cuni.cz/FHS-1979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hsukblog.blogspot.com/search/label/Hlasy%20z%20ciziny" TargetMode="External"/><Relationship Id="rId7" Type="http://schemas.openxmlformats.org/officeDocument/2006/relationships/hyperlink" Target="http://www.ceskatelevize.cz/ivysilani/10696098940-cesta-do-eurostudentovy-dus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mdb.com/title/tt0283900/?ref_=fn_al_tt_1" TargetMode="External"/><Relationship Id="rId5" Type="http://schemas.openxmlformats.org/officeDocument/2006/relationships/hyperlink" Target="http://erasmus-databaze.naep.cz/modules/erasmus/" TargetMode="External"/><Relationship Id="rId4" Type="http://schemas.openxmlformats.org/officeDocument/2006/relationships/hyperlink" Target="https://www.charlesabroad.cz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fhs.cuni.cz/FHS-987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fhs.cuni.cz/FHS-354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hlinkClick r:id="" action="ppaction://noaction" highlightClick="1"/>
          </p:cNvPr>
          <p:cNvGraphicFramePr/>
          <p:nvPr>
            <p:extLst>
              <p:ext uri="{D42A27DB-BD31-4B8C-83A1-F6EECF244321}">
                <p14:modId xmlns:p14="http://schemas.microsoft.com/office/powerpoint/2010/main" val="2449956169"/>
              </p:ext>
            </p:extLst>
          </p:nvPr>
        </p:nvGraphicFramePr>
        <p:xfrm>
          <a:off x="0" y="404664"/>
          <a:ext cx="9144000" cy="6453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49232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/>
          </p:cNvSpPr>
          <p:nvPr>
            <p:ph type="title"/>
          </p:nvPr>
        </p:nvSpPr>
        <p:spPr>
          <a:xfrm>
            <a:off x="683568" y="404664"/>
            <a:ext cx="7344816" cy="288032"/>
          </a:xfrm>
        </p:spPr>
        <p:txBody>
          <a:bodyPr anchor="ctr">
            <a:normAutofit fontScale="90000"/>
          </a:bodyPr>
          <a:lstStyle/>
          <a:p>
            <a:pPr eaLnBrk="1" hangingPunct="1"/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Perličky tohoto </a:t>
            </a:r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roku</a:t>
            </a:r>
            <a:endParaRPr lang="en-US" sz="4000" b="1" cap="small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9"/>
          <p:cNvSpPr txBox="1">
            <a:spLocks/>
          </p:cNvSpPr>
          <p:nvPr/>
        </p:nvSpPr>
        <p:spPr bwMode="auto">
          <a:xfrm>
            <a:off x="395536" y="2060848"/>
            <a:ext cx="7920040" cy="424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" indent="0" eaLnBrk="1" hangingPunct="1">
              <a:spcBef>
                <a:spcPts val="600"/>
              </a:spcBef>
              <a:spcAft>
                <a:spcPts val="600"/>
              </a:spcAft>
              <a:buClrTx/>
              <a:buNone/>
              <a:defRPr/>
            </a:pPr>
            <a:endParaRPr lang="cs-CZ" sz="1800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b="1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Brexit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Partnerské univerzity; Víza; Pojištění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Podpora z programu Erasmus půjde studentům do 31. 5. 2022. Pokud partnerská vysoká škola ve Velké Británii bude ochotna studenta bez nutnosti platby školného hostit až do konce akademického roku 2021/2022, na zbytek pobytu se vydá Rozhodnutí děkana o přidělení stipendia a pobyt se dofinancuje ze jiných zdrojů. Je ale možné, že studenti budou moci zůstat na dané VŠ za Erasmus podmínek jen do 31. 5. 2022 pokud nedojde v rámci vyjednávání mezi EU a VB k nějaké změně – nebo daná partnerská VŠ neurčí jinak. Jakmile budeme vědět více, informace budeme aktualizovat.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CEU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Central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University, 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Vienna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–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kvůli stěhování kampusu do Vídně a získávání nové akreditace CEU pro rok 2020/21 nebyla v nabídce.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rok 21/22 je opět v nabídce! </a:t>
            </a:r>
            <a:r>
              <a:rPr lang="cs-CZ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Genderová studia, Mgr.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Nové programové období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(???)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Covid-19 </a:t>
            </a:r>
            <a:r>
              <a:rPr lang="cs-CZ" sz="1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Prezenční/Online výuka, Pojištění, Obavy, očekávání a nejistota, Co nám </a:t>
            </a:r>
            <a:r>
              <a:rPr lang="cs-CZ" sz="16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covid</a:t>
            </a:r>
            <a:r>
              <a:rPr lang="cs-CZ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přinesl/vzal</a:t>
            </a:r>
          </a:p>
          <a:p>
            <a:r>
              <a:rPr lang="cs-CZ" sz="1600" dirty="0" smtClean="0"/>
              <a:t>Doporučujeme sledovat </a:t>
            </a:r>
            <a:r>
              <a:rPr lang="cs-CZ" sz="1600" b="1" dirty="0" smtClean="0"/>
              <a:t>aktuální stav rozšíření nemoci Covid-19</a:t>
            </a:r>
            <a:r>
              <a:rPr lang="cs-CZ" sz="1600" dirty="0" smtClean="0"/>
              <a:t> v daném státě, na </a:t>
            </a:r>
            <a:r>
              <a:rPr lang="cs-CZ" sz="1600" dirty="0"/>
              <a:t>webu Ministerstva zahraničních věcí ČR s pravidelně aktualizovanými </a:t>
            </a:r>
            <a:r>
              <a:rPr lang="cs-CZ" sz="1600" b="1" dirty="0"/>
              <a:t>Upozorněními na cesty</a:t>
            </a:r>
            <a:r>
              <a:rPr lang="cs-CZ" sz="1600" dirty="0"/>
              <a:t>: </a:t>
            </a:r>
            <a:r>
              <a:rPr lang="cs-CZ" sz="1600" u="sng" dirty="0">
                <a:hlinkClick r:id="rId3"/>
              </a:rPr>
              <a:t>https://www.mzv.cz/jnp/cz/cestujeme/index.html</a:t>
            </a:r>
            <a:endParaRPr lang="cs-CZ" sz="1600" u="sng" dirty="0"/>
          </a:p>
          <a:p>
            <a:endParaRPr lang="cs-CZ" sz="1800" dirty="0" smtClean="0"/>
          </a:p>
          <a:p>
            <a:endParaRPr lang="cs-CZ" sz="1800" dirty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  <a:defRPr/>
            </a:pPr>
            <a:endParaRPr lang="cs-CZ" sz="18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  <a:defRPr/>
            </a:pPr>
            <a:endParaRPr lang="cs-CZ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3183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/>
          </p:cNvSpPr>
          <p:nvPr>
            <p:ph type="title"/>
          </p:nvPr>
        </p:nvSpPr>
        <p:spPr>
          <a:xfrm>
            <a:off x="395536" y="116632"/>
            <a:ext cx="7920040" cy="576064"/>
          </a:xfrm>
        </p:spPr>
        <p:txBody>
          <a:bodyPr anchor="ctr">
            <a:noAutofit/>
          </a:bodyPr>
          <a:lstStyle/>
          <a:p>
            <a:pPr eaLnBrk="1" hangingPunct="1"/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koho je Erasmus?</a:t>
            </a:r>
            <a:endParaRPr lang="en-US" sz="4000" b="1" cap="small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9"/>
          <p:cNvSpPr txBox="1">
            <a:spLocks/>
          </p:cNvSpPr>
          <p:nvPr/>
        </p:nvSpPr>
        <p:spPr bwMode="auto">
          <a:xfrm>
            <a:off x="395536" y="980728"/>
            <a:ext cx="792004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Studenti všech stupňů studia: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Bc., Mgr.,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(Ph.D.: doporučujeme spíše stáž)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Studenti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prezenční i kombinované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 formy studia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Studenti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jakéhokoliv věku či národnosti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V době výjezdu musí student být zapsán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nejvýše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ve 4. ročníku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Bc.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nebo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PhD/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3. ročníku M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gr.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programu, tj.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standardní doba studia + 1 rok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Studenti 1. ročníku SHV: výjezd až po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úspěšném dokončení 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3. semestru studia (tedy v LS 2. ročníku)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odmínkou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výjezdu je splnění všech úvodních zkoušek z 1. semestru 1. ročníku a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alespoň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2 úvodních zkoušek z 2. semestru 1. ročníku včetně splnění zkoušky Úvod do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historie II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Mgr. Studenti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: Podmínkou výjezdu pro Mgr. studenty je úspěšné dokončení 1. ročníku Mgr. studia (splnění všech povinných zkoušek z 1. ročníku a získání 60 ECTS). 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Studijní pobyty mohou trvat 3 – 12 měsíců. Za minimální délku pobytu 3 měsíce se považuje 90 dní.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V každém stupni studia je možné v rámci programu Erasmus absolvovat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max. 12 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(euro)měsíců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(=360 dní),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přičemž těchto 12 měsíců může tvořit studijní pobyt, praktická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stáž,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nebo kombinace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obou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aktivit</a:t>
            </a:r>
          </a:p>
        </p:txBody>
      </p:sp>
    </p:spTree>
    <p:extLst>
      <p:ext uri="{BB962C8B-B14F-4D97-AF65-F5344CB8AC3E}">
        <p14:creationId xmlns:p14="http://schemas.microsoft.com/office/powerpoint/2010/main" val="14346152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188640"/>
            <a:ext cx="7608493" cy="1080120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 si vybrat univerzitu</a:t>
            </a:r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sz="4000" b="1" cap="smal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268760"/>
            <a:ext cx="7992888" cy="5040560"/>
          </a:xfrm>
        </p:spPr>
        <p:txBody>
          <a:bodyPr>
            <a:normAutofit/>
          </a:bodyPr>
          <a:lstStyle/>
          <a:p>
            <a:pPr marL="493712" indent="-457200">
              <a:buClrTx/>
              <a:buSzPct val="80000"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Seznam pro rok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2021/2022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(nejdůležitější informace + závěrečné zprávy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studujících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FHS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93712" indent="-457200">
              <a:buClrTx/>
              <a:buSzPct val="80000"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Výběr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univerzity podle stupně studia, fakulty/oboru,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jazyka (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excelová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tabulka s nastavenými filtry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ke stažení na webu)</a:t>
            </a:r>
          </a:p>
          <a:p>
            <a:pPr marL="493712" indent="-457200">
              <a:buClrTx/>
              <a:buSzPct val="80000"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Databáze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zpráv studentů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3712" indent="-457200">
              <a:buClrTx/>
              <a:buSzPct val="80000"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Závěrečné zprávy našich studentů (u jednotlivých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univerzit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na našem webu)</a:t>
            </a:r>
          </a:p>
          <a:p>
            <a:pPr marL="493712" indent="-457200">
              <a:buClrTx/>
              <a:buSzPct val="80000"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Charles Abroad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512" indent="0">
              <a:buClrTx/>
              <a:buSzPct val="80000"/>
              <a:buNone/>
              <a:defRPr/>
            </a:pP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512" indent="0">
              <a:buClrTx/>
              <a:buSzPct val="80000"/>
              <a:buNone/>
              <a:defRPr/>
            </a:pP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2262" lvl="1" indent="-285750">
              <a:buClrTx/>
              <a:buSzPct val="80000"/>
              <a:buFont typeface="Wingdings" panose="05000000000000000000" pitchFamily="2" charset="2"/>
              <a:buChar char="q"/>
              <a:defRPr/>
            </a:pP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Lze se přihlásit na 1–3 univerzity (</a:t>
            </a:r>
            <a:r>
              <a:rPr lang="cs-CZ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doporučený počet: 2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95655" lvl="1" indent="-457200">
              <a:buClrTx/>
              <a:buSzPct val="80000"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smlouva uzavřena pro můj stupeň 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studia? </a:t>
            </a: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(Bc./Mgr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cs-CZ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95655" lvl="1" indent="-457200">
              <a:buClrTx/>
              <a:buSzPct val="80000"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Odpovídá obor? (nejčastěji humanitní studia, někdy specifičtější)</a:t>
            </a:r>
          </a:p>
          <a:p>
            <a:pPr marL="795655" lvl="1" indent="-457200">
              <a:buClrTx/>
              <a:buSzPct val="80000"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Splňuji jazykové či další požadavky 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zahraniční </a:t>
            </a: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univerzity?</a:t>
            </a:r>
          </a:p>
          <a:p>
            <a:pPr marL="795655" lvl="1" indent="-457200">
              <a:buClrTx/>
              <a:buSzPct val="80000"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Mohu si z nabídky kurzů dostupných v rámci smlouvy vybrat dostatek vhodných předmětů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cs-CZ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(vybírejte z konkrétní katedry/fakulty!)</a:t>
            </a:r>
            <a:endParaRPr lang="cs-CZ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064896" cy="576064"/>
          </a:xfrm>
        </p:spPr>
        <p:txBody>
          <a:bodyPr anchor="ctr">
            <a:noAutofit/>
          </a:bodyPr>
          <a:lstStyle/>
          <a:p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Plánování pobytu – povinnosti na FHS </a:t>
            </a:r>
            <a:endParaRPr lang="en-GB" sz="4000" b="1" cap="small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1560" y="1268760"/>
            <a:ext cx="7704856" cy="489654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/>
              <a:t>Studium / výjezd do zahraničí je třeba naplánovat tak, abyste stihli řádně plnit studijní povinnosti (povinné zkoušky, státnice) – </a:t>
            </a:r>
            <a:r>
              <a:rPr lang="cs-CZ" sz="1600" b="1" u="sng" dirty="0" smtClean="0"/>
              <a:t>výjezd Vaše </a:t>
            </a:r>
            <a:r>
              <a:rPr lang="cs-CZ" sz="1600" b="1" u="sng" dirty="0"/>
              <a:t>povinnosti </a:t>
            </a:r>
            <a:r>
              <a:rPr lang="cs-CZ" sz="1600" b="1" u="sng" dirty="0" smtClean="0"/>
              <a:t>neodsouvá</a:t>
            </a:r>
          </a:p>
          <a:p>
            <a:pPr>
              <a:lnSpc>
                <a:spcPct val="110000"/>
              </a:lnSpc>
              <a:spcBef>
                <a:spcPts val="300"/>
              </a:spcBef>
              <a:buClrTx/>
              <a:buFont typeface="Wingdings 3" panose="05040102010807070707" pitchFamily="18" charset="2"/>
              <a:buChar char=""/>
              <a:defRPr/>
            </a:pPr>
            <a:endParaRPr lang="cs-CZ" sz="1600" b="1" u="sng" dirty="0"/>
          </a:p>
          <a:p>
            <a:pPr lvl="1">
              <a:lnSpc>
                <a:spcPct val="110000"/>
              </a:lnSpc>
              <a:spcBef>
                <a:spcPts val="300"/>
              </a:spcBef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solidFill>
                  <a:schemeClr val="tx1"/>
                </a:solidFill>
              </a:rPr>
              <a:t>Před odjezdem </a:t>
            </a:r>
            <a:r>
              <a:rPr lang="cs-CZ" sz="1600" dirty="0">
                <a:solidFill>
                  <a:schemeClr val="tx1"/>
                </a:solidFill>
              </a:rPr>
              <a:t>do zahraničí je třeba úspěšně uzavřít předchozí </a:t>
            </a:r>
            <a:r>
              <a:rPr lang="cs-CZ" sz="1600" dirty="0" smtClean="0">
                <a:solidFill>
                  <a:schemeClr val="tx1"/>
                </a:solidFill>
              </a:rPr>
              <a:t>ročník (splnit kontrolu pro postup do dalšího úseku studia)</a:t>
            </a:r>
            <a:endParaRPr lang="cs-CZ" sz="1600" dirty="0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  <a:spcBef>
                <a:spcPts val="300"/>
              </a:spcBef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solidFill>
                  <a:schemeClr val="tx1"/>
                </a:solidFill>
              </a:rPr>
              <a:t>Po celou dobu pobytu v zahraničí je </a:t>
            </a:r>
            <a:r>
              <a:rPr lang="cs-CZ" sz="1600" dirty="0" smtClean="0">
                <a:solidFill>
                  <a:schemeClr val="tx1"/>
                </a:solidFill>
              </a:rPr>
              <a:t>třeba, </a:t>
            </a:r>
            <a:r>
              <a:rPr lang="cs-CZ" sz="1600" b="1" u="sng" dirty="0" smtClean="0">
                <a:solidFill>
                  <a:schemeClr val="tx1"/>
                </a:solidFill>
              </a:rPr>
              <a:t>abyste byli zapsáni </a:t>
            </a:r>
            <a:r>
              <a:rPr lang="cs-CZ" sz="1600" b="1" u="sng" dirty="0">
                <a:solidFill>
                  <a:schemeClr val="tx1"/>
                </a:solidFill>
              </a:rPr>
              <a:t>ke studiu na FHS </a:t>
            </a:r>
            <a:r>
              <a:rPr lang="cs-CZ" sz="1600" dirty="0">
                <a:solidFill>
                  <a:schemeClr val="tx1"/>
                </a:solidFill>
              </a:rPr>
              <a:t>a řádně </a:t>
            </a:r>
            <a:r>
              <a:rPr lang="cs-CZ" sz="1600" dirty="0" smtClean="0">
                <a:solidFill>
                  <a:schemeClr val="tx1"/>
                </a:solidFill>
              </a:rPr>
              <a:t>plnili </a:t>
            </a:r>
            <a:r>
              <a:rPr lang="cs-CZ" sz="1600" dirty="0">
                <a:solidFill>
                  <a:schemeClr val="tx1"/>
                </a:solidFill>
              </a:rPr>
              <a:t>studijní </a:t>
            </a:r>
            <a:r>
              <a:rPr lang="cs-CZ" sz="1600" dirty="0" smtClean="0">
                <a:solidFill>
                  <a:schemeClr val="tx1"/>
                </a:solidFill>
              </a:rPr>
              <a:t>povinnosti</a:t>
            </a:r>
          </a:p>
          <a:p>
            <a:pPr lvl="1">
              <a:lnSpc>
                <a:spcPct val="110000"/>
              </a:lnSpc>
              <a:spcBef>
                <a:spcPts val="300"/>
              </a:spcBef>
              <a:buClrTx/>
              <a:buFont typeface="Wingdings 3" panose="05040102010807070707" pitchFamily="18" charset="2"/>
              <a:buChar char=""/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300"/>
              </a:spcBef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/>
              <a:t>Plnění předmětů na FHS ze zahraničí: záleží na povaze předmětu a domluvě s garanty jednotlivých studijních programů</a:t>
            </a:r>
          </a:p>
          <a:p>
            <a:pPr>
              <a:lnSpc>
                <a:spcPct val="110000"/>
              </a:lnSpc>
              <a:spcBef>
                <a:spcPts val="300"/>
              </a:spcBef>
              <a:buClrTx/>
              <a:buFont typeface="Wingdings 3" panose="05040102010807070707" pitchFamily="18" charset="2"/>
              <a:buChar char=""/>
              <a:defRPr/>
            </a:pPr>
            <a:endParaRPr lang="cs-CZ" sz="1600" dirty="0" smtClean="0"/>
          </a:p>
          <a:p>
            <a:pPr>
              <a:lnSpc>
                <a:spcPct val="110000"/>
              </a:lnSpc>
              <a:spcBef>
                <a:spcPts val="300"/>
              </a:spcBef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/>
              <a:t>viz </a:t>
            </a:r>
            <a:r>
              <a:rPr lang="cs-CZ" sz="1600" dirty="0">
                <a:hlinkClick r:id="rId3"/>
              </a:rPr>
              <a:t>Pravidla pro organizaci studia na FHS UK</a:t>
            </a:r>
            <a:r>
              <a:rPr lang="cs-CZ" sz="1600" dirty="0"/>
              <a:t>, </a:t>
            </a:r>
            <a:r>
              <a:rPr lang="cs-CZ" sz="1600" dirty="0">
                <a:hlinkClick r:id="rId4"/>
              </a:rPr>
              <a:t>Studijní a zkušební řád UK</a:t>
            </a:r>
            <a:endParaRPr lang="cs-CZ" sz="16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704016" cy="1368152"/>
          </a:xfrm>
        </p:spPr>
        <p:txBody>
          <a:bodyPr anchor="ctr">
            <a:noAutofit/>
          </a:bodyPr>
          <a:lstStyle/>
          <a:p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Plánování pobytu – počty kreditů </a:t>
            </a:r>
            <a:endParaRPr lang="en-US" sz="4000" b="1" cap="small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3"/>
          <p:cNvSpPr txBox="1">
            <a:spLocks/>
          </p:cNvSpPr>
          <p:nvPr/>
        </p:nvSpPr>
        <p:spPr bwMode="auto">
          <a:xfrm>
            <a:off x="395536" y="1484664"/>
            <a:ext cx="7888207" cy="45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/>
              <a:t>Kontinuita </a:t>
            </a:r>
            <a:r>
              <a:rPr lang="cs-CZ" sz="1600" dirty="0"/>
              <a:t>v rámci studia na FHS</a:t>
            </a:r>
          </a:p>
          <a:p>
            <a:pPr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b="1" dirty="0" smtClean="0"/>
              <a:t>Podmínky </a:t>
            </a:r>
            <a:r>
              <a:rPr lang="cs-CZ" sz="1600" b="1" dirty="0"/>
              <a:t>pro uznávání studia v zahraničí </a:t>
            </a:r>
            <a:r>
              <a:rPr lang="cs-CZ" sz="1600" dirty="0"/>
              <a:t>(</a:t>
            </a:r>
            <a:r>
              <a:rPr lang="cs-CZ" sz="1600" dirty="0">
                <a:hlinkClick r:id="rId2"/>
              </a:rPr>
              <a:t>Opatření děkana č. </a:t>
            </a:r>
            <a:r>
              <a:rPr lang="cs-CZ" sz="1600" dirty="0" smtClean="0">
                <a:hlinkClick r:id="rId2"/>
              </a:rPr>
              <a:t>19/2020</a:t>
            </a:r>
            <a:r>
              <a:rPr lang="cs-CZ" sz="1600" dirty="0" smtClean="0"/>
              <a:t>) </a:t>
            </a:r>
            <a:endParaRPr lang="cs-CZ" sz="1600" dirty="0"/>
          </a:p>
          <a:p>
            <a:pPr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/>
              <a:t>Minimální </a:t>
            </a:r>
            <a:r>
              <a:rPr lang="cs-CZ" sz="1600" dirty="0"/>
              <a:t>počet kreditů pro postup do dalšího ročníku v rámci studia na FHS: </a:t>
            </a:r>
            <a:r>
              <a:rPr lang="cs-CZ" sz="1600" b="1" dirty="0"/>
              <a:t>50 </a:t>
            </a:r>
            <a:r>
              <a:rPr lang="cs-CZ" sz="1600" b="1" dirty="0" smtClean="0"/>
              <a:t>kreditů/ rok (ideálně 60/rok</a:t>
            </a:r>
            <a:r>
              <a:rPr lang="cs-CZ" sz="1600" b="1" dirty="0" smtClean="0"/>
              <a:t>)</a:t>
            </a:r>
          </a:p>
          <a:p>
            <a:pPr>
              <a:buClrTx/>
              <a:buFont typeface="Wingdings 3" panose="05040102010807070707" pitchFamily="18" charset="2"/>
              <a:buChar char=""/>
              <a:defRPr/>
            </a:pPr>
            <a:endParaRPr lang="cs-CZ" sz="1600" b="1" dirty="0" smtClean="0"/>
          </a:p>
          <a:p>
            <a:pPr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/>
              <a:t>Požadovaný </a:t>
            </a:r>
            <a:r>
              <a:rPr lang="cs-CZ" sz="1600" dirty="0"/>
              <a:t>počet kreditů za studium v zahraničí:</a:t>
            </a:r>
          </a:p>
          <a:p>
            <a:pPr marL="704850" lvl="1" indent="-342900"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b="1" dirty="0"/>
              <a:t>Standardní počet: 30 ECTS/semestr </a:t>
            </a:r>
            <a:r>
              <a:rPr lang="cs-CZ" sz="1600" dirty="0"/>
              <a:t>(je možné snížit na 20, máte-li kreditů dostatek)</a:t>
            </a:r>
          </a:p>
          <a:p>
            <a:pPr marL="704850" lvl="1" indent="-342900"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b="1" dirty="0"/>
              <a:t>Minimální počet: 15 ECTS </a:t>
            </a:r>
            <a:r>
              <a:rPr lang="cs-CZ" sz="1600" dirty="0"/>
              <a:t>– jen v případě, že budete v zahraničí pracovat na </a:t>
            </a:r>
            <a:r>
              <a:rPr lang="cs-CZ" sz="1600" dirty="0" smtClean="0"/>
              <a:t>diplomové práci (tedy pouze pro Mgr.)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3854901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7704016" cy="576064"/>
          </a:xfrm>
        </p:spPr>
        <p:txBody>
          <a:bodyPr anchor="ctr">
            <a:noAutofit/>
          </a:bodyPr>
          <a:lstStyle/>
          <a:p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Stipendium </a:t>
            </a:r>
            <a:endParaRPr lang="en-US" sz="4000" b="1" cap="small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3"/>
          <p:cNvSpPr txBox="1">
            <a:spLocks/>
          </p:cNvSpPr>
          <p:nvPr/>
        </p:nvSpPr>
        <p:spPr bwMode="auto">
          <a:xfrm>
            <a:off x="611560" y="1196753"/>
            <a:ext cx="756084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 3" panose="05040102010807070707" pitchFamily="18" charset="2"/>
              <a:buChar char=""/>
              <a:defRPr/>
            </a:pP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Wingdings 3" panose="05040102010807070707" pitchFamily="18" charset="2"/>
              <a:buChar char=""/>
              <a:defRPr/>
            </a:pP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Studující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neplatí školné ani poplatky související s výukou.</a:t>
            </a:r>
          </a:p>
          <a:p>
            <a:pPr eaLnBrk="1" hangingPunct="1"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tipendium: 420 nebo 519 €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na měsíc (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podrobněji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zde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), výše stipendia z Výzvy 2020 (pro rok 2021 zatím není k dispozici)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Možnost sociálního stipendia pro studenty,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které je pobírán přídavek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na dítě (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200 €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na měsíc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Studenti se specifickými potřebami mohou zároveň požádat o dodatečné stipendium, bližší informace jsou k dispozici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zde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ClrTx/>
              <a:buFont typeface="Wingdings 3" panose="05040102010807070707" pitchFamily="18" charset="2"/>
              <a:buChar char=""/>
              <a:defRPr/>
            </a:pP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Stipendium =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příspěvek na zvýšené životní náklady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zahraničí, nepokrývá plnou cenu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pobytu</a:t>
            </a:r>
          </a:p>
          <a:p>
            <a:pPr>
              <a:buClrTx/>
              <a:buFont typeface="Wingdings 3" panose="05040102010807070707" pitchFamily="18" charset="2"/>
              <a:buChar char=""/>
              <a:defRPr/>
            </a:pP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Další finanční podpora:</a:t>
            </a:r>
          </a:p>
          <a:p>
            <a:pPr marL="914400" lvl="1" indent="-457200" eaLnBrk="1" hangingPunct="1"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Francie: CAF (státní příspěvek na bydlení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58833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0092"/>
            <a:ext cx="8229600" cy="990600"/>
          </a:xfrm>
        </p:spPr>
        <p:txBody>
          <a:bodyPr/>
          <a:lstStyle/>
          <a:p>
            <a:endParaRPr lang="cs-CZ" cap="small" dirty="0">
              <a:solidFill>
                <a:schemeClr val="tx1"/>
              </a:solidFill>
            </a:endParaRPr>
          </a:p>
        </p:txBody>
      </p:sp>
      <p:pic>
        <p:nvPicPr>
          <p:cNvPr id="7" name="Obrázek" descr="Obrázek"/>
          <p:cNvPicPr>
            <a:picLocks noChangeAspect="1"/>
          </p:cNvPicPr>
          <p:nvPr/>
        </p:nvPicPr>
        <p:blipFill>
          <a:blip r:embed="rId2"/>
          <a:srcRect l="20952" r="2698"/>
          <a:stretch>
            <a:fillRect/>
          </a:stretch>
        </p:blipFill>
        <p:spPr>
          <a:xfrm>
            <a:off x="-252536" y="-4563888"/>
            <a:ext cx="12217400" cy="13716000"/>
          </a:xfrm>
          <a:prstGeom prst="rect">
            <a:avLst/>
          </a:prstGeom>
        </p:spPr>
      </p:pic>
      <p:graphicFrame>
        <p:nvGraphicFramePr>
          <p:cNvPr id="8" name="Zástupný symbol pro obsah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8348823"/>
              </p:ext>
            </p:extLst>
          </p:nvPr>
        </p:nvGraphicFramePr>
        <p:xfrm>
          <a:off x="0" y="0"/>
          <a:ext cx="8229600" cy="493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24220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383314165"/>
              </p:ext>
            </p:extLst>
          </p:nvPr>
        </p:nvGraphicFramePr>
        <p:xfrm>
          <a:off x="457200" y="152400"/>
          <a:ext cx="82296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0E5045-4836-44EE-91F3-C39F616F68F4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14750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8125" y="548680"/>
            <a:ext cx="8229600" cy="742528"/>
          </a:xfrm>
        </p:spPr>
        <p:txBody>
          <a:bodyPr>
            <a:normAutofit/>
          </a:bodyPr>
          <a:lstStyle/>
          <a:p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Výběrové </a:t>
            </a:r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řízení</a:t>
            </a:r>
            <a:endParaRPr lang="cs-CZ" sz="4000" b="1" cap="smal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60342" y="1700808"/>
            <a:ext cx="8229600" cy="493776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Hlavní výběrové řízení: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únor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(pro ZS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LS následujícího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ak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. roku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);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doplňkové pro LS téhož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ak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roku: září (výběr univerzit je omezen!)</a:t>
            </a: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Možnost prodloužení je jen ze ZS 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cs-CZ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</a:t>
            </a: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 3" panose="05040102010807070707" pitchFamily="18" charset="2"/>
              <a:buChar char=""/>
            </a:pPr>
            <a:endParaRPr lang="cs-CZ" sz="2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Aktuální uzávěrka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přihlášek na FHS:</a:t>
            </a:r>
          </a:p>
          <a:p>
            <a:pPr marL="987743" lvl="1" indent="-685800">
              <a:lnSpc>
                <a:spcPct val="120000"/>
              </a:lnSpc>
              <a:spcBef>
                <a:spcPts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2021, </a:t>
            </a:r>
            <a:r>
              <a:rPr 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12:00</a:t>
            </a:r>
            <a:endParaRPr lang="cs-CZ" sz="24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Výsledky výběrového řízení: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cca do 1 měsíce od uzávěrky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Tx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19002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632008" cy="216024"/>
          </a:xfrm>
        </p:spPr>
        <p:txBody>
          <a:bodyPr anchor="ctr">
            <a:noAutofit/>
          </a:bodyPr>
          <a:lstStyle/>
          <a:p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Požadované dokumenty</a:t>
            </a:r>
            <a:endParaRPr lang="cs-CZ" sz="4000" b="1" cap="smal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908720"/>
            <a:ext cx="7920040" cy="5832648"/>
          </a:xfrm>
          <a:noFill/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Přihláška (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on-line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ve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webové aplikaci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cs-CZ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možné od 15. 2. 2021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Dokumenty: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CV 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 AJ nebo v jazyce v němž bude probíhat výuka na partnerské univerzitě) 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emailem (na 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zahranicni@fhs.cuni.cz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ve formátu 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PDF</a:t>
            </a:r>
            <a:endParaRPr lang="cs-CZ" sz="16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motivační dopis (studijní záměr - </a:t>
            </a:r>
            <a:r>
              <a:rPr lang="cs-CZ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AJ a také v jazyce v němž bude probíhat výuka na partnerské univerzitě jestli se liší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Pokud se hlásíte na více univerzit a dodáváte tak více motivačních dopisů, doporučujeme v dopisech uvést pořadí, v jakém univerzity preferujete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seznam předběžně vybraných kurzů – emailem v PDF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Doporučení – emailem přímo z adresy pedagoga (nebo vytištěné a podepsané osobně)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Souhlas </a:t>
            </a:r>
            <a:r>
              <a:rPr lang="cs-CZ" sz="1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garantky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 příslušného studijního programu (pouze magistři) - požádejte o něj s předstihem tajemnici/tajemníka studijního programu (poté zasílá garant studijního programu na email zahranicni@fhs.cuni.cz)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(příloha – např. jazykový certifikát) – emailem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endParaRPr lang="cs-CZ" sz="16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Více přihlášek v rámci 1 výběrového řízení: dokumenty, které zůstávají stejné (životopis, doporučení, či kopie jazykových certifikátů), stačí dodat jednou.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Motivační dopisy nesešívejte a 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tiskněte oboustranně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Bližší informace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Často kladené dotazy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936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251520" y="476672"/>
            <a:ext cx="7560840" cy="288032"/>
          </a:xfrm>
          <a:prstGeom prst="rect">
            <a:avLst/>
          </a:prstGeom>
        </p:spPr>
        <p:txBody>
          <a:bodyPr lIns="45720" rIns="45720" anchor="ctr">
            <a:noAutofit/>
          </a:bodyPr>
          <a:lstStyle/>
          <a:p>
            <a:pPr marL="0" lvl="1"/>
            <a:endParaRPr lang="cs-CZ" sz="4000" b="1" cap="small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lvl="1"/>
            <a:endParaRPr lang="cs-CZ" sz="4000" b="1" cap="small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lvl="1"/>
            <a:r>
              <a:rPr lang="cs-CZ" sz="4000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Kontakt </a:t>
            </a:r>
          </a:p>
          <a:p>
            <a:pPr marL="0" lvl="1"/>
            <a:r>
              <a:rPr lang="cs-CZ" sz="2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Zahraniční </a:t>
            </a:r>
            <a:r>
              <a:rPr lang="cs-CZ" sz="2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oddělení FHS</a:t>
            </a:r>
          </a:p>
          <a:p>
            <a:pPr marL="0" lvl="1"/>
            <a:endParaRPr lang="cs-CZ" sz="2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sz="4000" b="1" cap="small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latin typeface="+mj-lt"/>
                <a:ea typeface="+mj-ea"/>
                <a:cs typeface="+mj-cs"/>
              </a:rPr>
              <a:t> </a:t>
            </a:r>
            <a:endParaRPr lang="en-US" sz="4000" b="1" cap="small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51520" y="1268760"/>
            <a:ext cx="8051380" cy="5001419"/>
          </a:xfrm>
          <a:prstGeom prst="rect">
            <a:avLst/>
          </a:prstGeom>
        </p:spPr>
        <p:txBody>
          <a:bodyPr tIns="0" rIns="45720" bIns="0" anchor="ctr">
            <a:noAutofit/>
          </a:bodyPr>
          <a:lstStyle/>
          <a:p>
            <a:pPr marL="0" lvl="1" indent="0">
              <a:buNone/>
            </a:pPr>
            <a:r>
              <a:rPr lang="cs-CZ" sz="1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Helena Čechurová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(vyjíždějící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studenti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lvl="1" indent="0">
              <a:buNone/>
            </a:pP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Mgr. Ivana Skenderija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vyjíždějící studenti od 1. 3.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2021)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buNone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Bc. Lenka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Lukešová (přijíždějící studenti)</a:t>
            </a:r>
          </a:p>
          <a:p>
            <a:pPr marL="0" lvl="1" indent="0">
              <a:buNone/>
            </a:pP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t"/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Konzultační hodiny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(Pátkova 2137/5, 182 00 Praha 8-Libeň, č. kanceláře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1.26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fontAlgn="t"/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t"/>
            <a:r>
              <a:rPr lang="cs-CZ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Vzhledem k aktuální situaci jsou konzultační hodiny po předchozí e-mailové domluvě.  V případě dotazů mě, prosím</a:t>
            </a:r>
            <a:r>
              <a:rPr lang="cs-CZ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kontaktuje na níže uvedeném mailu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t"/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t"/>
            <a:r>
              <a:rPr lang="pl-P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Informace </a:t>
            </a:r>
            <a:r>
              <a:rPr lang="pl-PL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týkající se zahraničních výjezdů:</a:t>
            </a:r>
          </a:p>
          <a:p>
            <a:pPr fontAlgn="t"/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Webové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stránky zahraničního oddělení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t"/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Facebook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(Zahraniční oddělení FHS UK)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t"/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Nástěnka v SIS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/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E-mail: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Helena.Cechurova@fhs.cuni.cz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u="sng" dirty="0" smtClean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zahranicni@fhs.cuni.cz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lvl="1"/>
            <a:r>
              <a:rPr lang="cs-CZ" sz="1600" u="sng" dirty="0" smtClean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Ivana.Skenderija@fhs.cuni.cz</a:t>
            </a:r>
          </a:p>
          <a:p>
            <a:pPr marL="0" lvl="1"/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Tel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.: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+420 224 271 431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2384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560840" cy="1224136"/>
          </a:xfrm>
        </p:spPr>
        <p:txBody>
          <a:bodyPr anchor="ctr">
            <a:normAutofit/>
          </a:bodyPr>
          <a:lstStyle/>
          <a:p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Přihláška ve webové aplikaci</a:t>
            </a:r>
            <a:endParaRPr lang="cs-CZ" sz="4000" b="1" cap="smal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755576" y="1628800"/>
            <a:ext cx="7488832" cy="4608512"/>
          </a:xfrm>
        </p:spPr>
        <p:txBody>
          <a:bodyPr>
            <a:normAutofit/>
          </a:bodyPr>
          <a:lstStyle/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Vstup do on-line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aplikace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Aplikace se otevře 15. 2. </a:t>
            </a:r>
            <a:r>
              <a:rPr lang="cs-CZ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cs-CZ" sz="1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Vyfiltrujte si nabídku univerzit pro FHS</a:t>
            </a:r>
            <a:endParaRPr lang="cs-CZ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Vyhledejte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univerzitu, o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kterou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máte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zájem,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založte 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přihlášku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Prozatím není třeba vyplňovat detailně (až v případě úspěchu ve výběrovém řízení). Není třeba vyplňovat studijní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plán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Důležitá jsou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data pobytu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: ZS x LS; od kdy do kdy trvá semestr na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zahraniční univerzitě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(alespoň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orientačně, tyto informace jsou důležité i pro vás, abyste věděli, kdy budete odjíždět, kolik času budete mít na zkoušky atd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  <a:p>
            <a:pPr marL="0" indent="0">
              <a:buClrTx/>
              <a:buNone/>
            </a:pP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Netiskněte, ale napište email na 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zahranicni@fhs.cuni.cz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že jste přihlášku založili</a:t>
            </a:r>
          </a:p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Kdyby vám cokoli nefungovalo, nebojte se ozvat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875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560840" cy="936104"/>
          </a:xfrm>
        </p:spPr>
        <p:txBody>
          <a:bodyPr anchor="ctr">
            <a:normAutofit/>
          </a:bodyPr>
          <a:lstStyle/>
          <a:p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Motivační dopis</a:t>
            </a:r>
            <a:endParaRPr lang="cs-CZ" sz="4000" b="1" cap="smal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68495" y="1700808"/>
            <a:ext cx="7776864" cy="46805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AJ a v jazyce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, v němž budete studovat 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(pokud se liší)</a:t>
            </a:r>
            <a:endParaRPr lang="cs-CZ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lnSpc>
                <a:spcPct val="150000"/>
              </a:lnSpc>
              <a:spcBef>
                <a:spcPts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Doplňuje a prohlubuje ostatní dokumenty. Měl by mít jasnou a logickou 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strukturu, délka </a:t>
            </a: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max. 2 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stránky</a:t>
            </a:r>
          </a:p>
          <a:p>
            <a:pPr marL="342900" lvl="1" indent="-342900">
              <a:lnSpc>
                <a:spcPct val="150000"/>
              </a:lnSpc>
              <a:spcBef>
                <a:spcPts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Vzor ke stažení na </a:t>
            </a: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webových 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stránkách</a:t>
            </a:r>
            <a:endParaRPr lang="cs-CZ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Cílem je přesvědčit komisi, že 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má vybrat právě vás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popište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svoje předpoklady ke studiu v zahraničí, jazykové znalosti, předchozí zkušenosti…</a:t>
            </a:r>
          </a:p>
          <a:p>
            <a:pPr marL="342900" lvl="1" indent="-342900">
              <a:lnSpc>
                <a:spcPct val="150000"/>
              </a:lnSpc>
              <a:spcBef>
                <a:spcPts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Konkrétní informace o tom, proč chcete svůj studijní pobyt realizovat </a:t>
            </a:r>
            <a:r>
              <a:rPr lang="cs-CZ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právě na dané instituci</a:t>
            </a: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(než začnete psát, ujasněte si své cíle a důvody, proč chcete v zahraničí – a na konkrétní univerzitě – studovat, proč jste si zvolili dané 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kurzy atd.)</a:t>
            </a:r>
            <a:endParaRPr lang="cs-CZ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lnSpc>
                <a:spcPct val="150000"/>
              </a:lnSpc>
              <a:spcBef>
                <a:spcPts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Vztah k tématu bakalářské/diplomové 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práce, či budoucímu 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studiu</a:t>
            </a:r>
          </a:p>
          <a:p>
            <a:pPr marL="342900" lvl="1" indent="-342900">
              <a:lnSpc>
                <a:spcPct val="150000"/>
              </a:lnSpc>
              <a:spcBef>
                <a:spcPts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Nepište </a:t>
            </a:r>
            <a:r>
              <a:rPr lang="cs-CZ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poslední chvíli a nezapomeňte se podepsat!</a:t>
            </a:r>
          </a:p>
          <a:p>
            <a:pPr>
              <a:buClrTx/>
              <a:buFont typeface="Wingdings 3" panose="05040102010807070707" pitchFamily="18" charset="2"/>
              <a:buChar char=""/>
            </a:pP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19935763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 bwMode="auto">
          <a:xfrm>
            <a:off x="611560" y="578324"/>
            <a:ext cx="7564230" cy="69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cs-CZ" sz="4000" b="1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Seznam předběžně vybraných kurzů</a:t>
            </a:r>
            <a:endParaRPr lang="en-US" sz="4000" b="1" cap="smal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3"/>
          <p:cNvSpPr txBox="1">
            <a:spLocks/>
          </p:cNvSpPr>
          <p:nvPr/>
        </p:nvSpPr>
        <p:spPr bwMode="auto">
          <a:xfrm>
            <a:off x="611560" y="1268760"/>
            <a:ext cx="7704856" cy="488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Názvy kurzů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nepřekládat), 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počty kreditů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ECTS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Credit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Transfer 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kód předmětu, odkaz na předmět v katalogu zahraniční 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univerzity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Vzor ke stažení na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webových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stránkách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Seznam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důležitý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především pro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vás – uvidíte,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zda na dané instituci máte co studovat a zda pro vás budou kurzy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přínosné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Kurzy by měly odpovídat studijnímu plánu na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FHS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Není-li k dispozici rozvrh pro daný semestr, vycházejte z 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aktuálního/loňského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prostudujte závěrečné zprávy studentů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FHS, kontaktujte studenty z minulých let či koordinátory programu Erasmus+ na dané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univerzitě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Budete-li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vybráni, seznam kurzů bude ještě možné upravovat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0783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 bwMode="auto">
          <a:xfrm>
            <a:off x="971600" y="116632"/>
            <a:ext cx="7683814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cs-CZ" sz="4000" b="1" cap="small" dirty="0" smtClean="0">
                <a:latin typeface="Calibri" panose="020F0502020204030204" pitchFamily="34" charset="0"/>
                <a:cs typeface="Calibri" panose="020F0502020204030204" pitchFamily="34" charset="0"/>
              </a:rPr>
              <a:t>Doporučení</a:t>
            </a:r>
            <a:endParaRPr lang="en-US" sz="4000" b="1" cap="smal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3"/>
          <p:cNvSpPr txBox="1">
            <a:spLocks/>
          </p:cNvSpPr>
          <p:nvPr/>
        </p:nvSpPr>
        <p:spPr bwMode="auto">
          <a:xfrm>
            <a:off x="734534" y="977947"/>
            <a:ext cx="792088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Žádat o doporučení je třeba s </a:t>
            </a:r>
            <a:r>
              <a:rPr lang="cs-CZ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dostatečným </a:t>
            </a:r>
            <a:r>
              <a:rPr lang="cs-CZ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předstihem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cs-CZ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Stačí v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ČJ (nebo v AJ pokud vyučující nemluví česky), musí být buď vytištěné a podepsané, nebo ho lze zaslat e-mailem přímo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z adresy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dané/ho vyučující/ho (nepřijímáme přeposlané emaily!), není žádný předepsaný formát, ale čím je osobnější, tím lépe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Bc. a Mgr.: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vedoucí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bakalářské/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iplomové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práce,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konzultant/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překladu či vyučující FHS, který může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studujícím doporučení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poskytnout, protože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zná ze svých kurzů či na základě jiné formy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spolupráce</a:t>
            </a:r>
          </a:p>
          <a:p>
            <a:pPr eaLnBrk="1" hangingPunct="1"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Aby mělo doporučení hlubší smysl, je dobré požádat 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někoho, kdo vás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dobře zná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a je schopen napsat individuální doporučení,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které vám ve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výběrovém řízení pomůže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uspět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8470" lvl="1" indent="-457200"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Mgr.: navíc souhlas 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garanta/</a:t>
            </a:r>
            <a:r>
              <a:rPr lang="cs-CZ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ky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konkrétního studijního programu -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požádejte o něj s předstihem tajemnici/tajemníka katedry (poté zasílá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garant/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příslušného studijního programu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email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zahranicni@fhs.cuni.cz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1651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60000" cy="648072"/>
          </a:xfrm>
        </p:spPr>
        <p:txBody>
          <a:bodyPr anchor="ctr">
            <a:noAutofit/>
          </a:bodyPr>
          <a:lstStyle/>
          <a:p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Jazykové znalosti</a:t>
            </a:r>
            <a:endParaRPr lang="cs-CZ" sz="4000" b="1" cap="smal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1560" y="1628800"/>
            <a:ext cx="7704016" cy="468052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Zvažte, zda v daném jazyce zvládnete studium i praktický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život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Výběrové řízení: jazykové znalosti popsat v motivačním dopise + doložit v CV, příp. v příloze (není povinná, ale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výhodou pokud univerzita certifikát vyžaduje)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91540" lvl="1" indent="-342900">
              <a:lnSpc>
                <a:spcPct val="120000"/>
              </a:lnSpc>
              <a:spcBef>
                <a:spcPts val="0"/>
              </a:spcBef>
              <a:buClrTx/>
              <a:buSzPct val="90000"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maturita, jazykový kurz v ČR či 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zahraničí</a:t>
            </a:r>
            <a:endParaRPr lang="cs-CZ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91540" lvl="1" indent="-342900">
              <a:lnSpc>
                <a:spcPct val="120000"/>
              </a:lnSpc>
              <a:spcBef>
                <a:spcPts val="0"/>
              </a:spcBef>
              <a:buClrTx/>
              <a:buSzPct val="90000"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mezinárodní certifikáty 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(CAE, IELTS, </a:t>
            </a: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TOEFL aj.)</a:t>
            </a:r>
          </a:p>
          <a:p>
            <a:pPr marL="891540" lvl="1" indent="-342900">
              <a:lnSpc>
                <a:spcPct val="120000"/>
              </a:lnSpc>
              <a:spcBef>
                <a:spcPts val="0"/>
              </a:spcBef>
              <a:buClrTx/>
              <a:buSzPct val="90000"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jazykové zkoušky na FHS (reference, rozprava, </a:t>
            </a:r>
            <a:r>
              <a:rPr lang="cs-CZ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OJAK</a:t>
            </a: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či kurzy v cizích jazycích absolvované na 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FHS </a:t>
            </a: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(AJ/NJ/FJ; není třeba dokládat)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Některé univerzity požadují konkrétní doklad jazykové úrovně: je velmi vhodné předložit již k výběrovému 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řízení </a:t>
            </a:r>
            <a:endParaRPr lang="cs-CZ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Stačí-li 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zahr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. univerzitě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doklad o jazyku bez uvedení úrovně,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lze využít absolvované zkoušky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OJAK pokud máte zkoušku za 1 či za 2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(FHS připraví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potvrzení)</a:t>
            </a:r>
          </a:p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 3" panose="05040102010807070707" pitchFamily="18" charset="2"/>
              <a:buChar char=""/>
              <a:defRPr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Pokud univerzita vyžaduje potvrzení s uvedením CEFR úrovně, na ZO vám ho bohužel vystavit nemůžeme (ale lze to teoreticky domluvit s komunikativním modulem pokud vás znají osobně, nebo na základě vašich výsledků z 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CERTu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9434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450568" cy="720080"/>
          </a:xfrm>
        </p:spPr>
        <p:txBody>
          <a:bodyPr anchor="ctr">
            <a:noAutofit/>
          </a:bodyPr>
          <a:lstStyle/>
          <a:p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 se ve výběrovém řízení hodnotí</a:t>
            </a:r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cs-CZ" sz="4000" b="1" cap="smal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772816"/>
            <a:ext cx="7768668" cy="4752528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Obsahová (i formální) kvalita předložených 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dokumentů, promyšlený </a:t>
            </a: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výběr univerzity a předpoklady k </a:t>
            </a:r>
            <a:r>
              <a:rPr lang="cs-CZ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výjezdu</a:t>
            </a:r>
            <a:endParaRPr lang="cs-CZ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2300" lvl="2" indent="-34290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Tx/>
              <a:buFont typeface="Wingdings 3" panose="05040102010807070707" pitchFamily="18" charset="2"/>
              <a:buChar char=""/>
            </a:pP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Vyberte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si univerzitu, která je pro vás 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vhodná,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a která vás opravdu 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láká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Plnění studijních povinností na FHS (dostatek kreditů, složené povinné zkoušky atd.) a studijní  výsledky (studijní průměr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- není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třeba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dokládat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Jazykové znalosti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Aktivita: např. účast na akcích pro zahraniční studenty,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program 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Buddy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aktivní členství v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ESN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předchozí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zahraniční zkušenost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Tx/>
              <a:buNone/>
            </a:pP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Tx/>
              <a:buFont typeface="Wingdings 3" panose="05040102010807070707" pitchFamily="18" charset="2"/>
              <a:buChar char=""/>
            </a:pPr>
            <a:r>
              <a:rPr lang="cs-CZ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Každou přihlášku posuzujeme komplexně a individuálně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. Pokud například váš průměr není zrovna nejlepší, máte možnost to vysvětlit v motivačním dopise. Stejně tak pokud z nějakého (ideálně akademického) důvodu preferujete určitou univerzitu, napište nám proč.</a:t>
            </a:r>
          </a:p>
        </p:txBody>
      </p:sp>
    </p:spTree>
    <p:extLst>
      <p:ext uri="{BB962C8B-B14F-4D97-AF65-F5344CB8AC3E}">
        <p14:creationId xmlns:p14="http://schemas.microsoft.com/office/powerpoint/2010/main" val="24276338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990600"/>
          </a:xfrm>
        </p:spPr>
        <p:txBody>
          <a:bodyPr>
            <a:normAutofit/>
          </a:bodyPr>
          <a:lstStyle/>
          <a:p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Chcete vědět víc?</a:t>
            </a:r>
            <a:endParaRPr lang="cs-CZ" sz="4000" cap="sm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"/>
          </p:nvPr>
        </p:nvSpPr>
        <p:spPr>
          <a:xfrm>
            <a:off x="539552" y="2060848"/>
            <a:ext cx="8229600" cy="1886385"/>
          </a:xfrm>
        </p:spPr>
        <p:txBody>
          <a:bodyPr>
            <a:normAutofit/>
          </a:bodyPr>
          <a:lstStyle/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Napište nám</a:t>
            </a:r>
          </a:p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Domluvte si individuální konzultaci </a:t>
            </a:r>
            <a:r>
              <a:rPr lang="cs-CZ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(online)</a:t>
            </a:r>
          </a:p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Kontaktujte studující, kteří již Erasmus absolvovali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2251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/>
          <p:nvPr/>
        </p:nvPicPr>
        <p:blipFill>
          <a:blip r:embed="rId3"/>
          <a:stretch>
            <a:fillRect/>
          </a:stretch>
        </p:blipFill>
        <p:spPr>
          <a:xfrm>
            <a:off x="-7790" y="0"/>
            <a:ext cx="9151790" cy="684152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0E5045-4836-44EE-91F3-C39F616F68F4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25472150"/>
              </p:ext>
            </p:extLst>
          </p:nvPr>
        </p:nvGraphicFramePr>
        <p:xfrm>
          <a:off x="-2138984" y="-8350"/>
          <a:ext cx="6710983" cy="451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56883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23528" y="2204864"/>
            <a:ext cx="8229600" cy="208823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DĚKUJEME ZA POZORNOST </a:t>
            </a:r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 </a:t>
            </a:r>
            <a:r>
              <a:rPr lang="cs-CZ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8016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741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</a:t>
            </a:r>
            <a:endParaRPr lang="cs-CZ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0E5045-4836-44EE-91F3-C39F616F68F4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96479891"/>
              </p:ext>
            </p:extLst>
          </p:nvPr>
        </p:nvGraphicFramePr>
        <p:xfrm>
          <a:off x="457200" y="1196752"/>
          <a:ext cx="82296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96593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755575" y="404664"/>
            <a:ext cx="7421929" cy="864096"/>
          </a:xfrm>
        </p:spPr>
        <p:txBody>
          <a:bodyPr anchor="ctr">
            <a:normAutofit/>
          </a:bodyPr>
          <a:lstStyle/>
          <a:p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Proč studovat v zahraničí?</a:t>
            </a:r>
            <a:endParaRPr lang="en-GB" sz="4000" b="1" cap="small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4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755575" y="1556792"/>
            <a:ext cx="7560001" cy="45342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Zlepšení jazykových dovedností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Poznání nových kultur a zemí, ale i sebe sama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Rozšíření akademických obzorů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Studijní pobyt se započítává jako součást studia na FHS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Osobní rozvoj, osamostatnění se, získání sebedůvěry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Zviditelnění na trhu práce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Navázání kontaktů a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přátelství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 3" panose="05040102010807070707" pitchFamily="18" charset="2"/>
              <a:buChar char=""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„Obrnění se“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848032" cy="864096"/>
          </a:xfrm>
        </p:spPr>
        <p:txBody>
          <a:bodyPr anchor="ctr">
            <a:normAutofit/>
          </a:bodyPr>
          <a:lstStyle/>
          <a:p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Proč ne</a:t>
            </a:r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- Obavy</a:t>
            </a:r>
            <a:endParaRPr lang="en-GB" sz="4000" b="1" cap="small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052736"/>
            <a:ext cx="8215460" cy="5544616"/>
          </a:xfrm>
        </p:spPr>
        <p:txBody>
          <a:bodyPr>
            <a:noAutofit/>
          </a:bodyPr>
          <a:lstStyle/>
          <a:p>
            <a:pPr marL="320675" indent="-285750">
              <a:buClrTx/>
              <a:buFont typeface="Wingdings 3" panose="05040102010807070707" pitchFamily="18" charset="2"/>
              <a:buChar char=""/>
            </a:pP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Nezvládnete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dohnat zkoušky na FHS:</a:t>
            </a:r>
          </a:p>
          <a:p>
            <a:pPr marL="466725" indent="-285750"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→ Koncipujte studium tak, abyste se semestrem v zahraničí počítali a povinné atesty na daný semestr splnili před odjezdem / těsně po návratu.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Případně můžete vyjet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v LS. Na dohnání zkoušek na FHS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tak budete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mít celé letní prázdniny / září. Po zavedení ročníkové kontroly máte na splnění atestů více času.</a:t>
            </a:r>
          </a:p>
          <a:p>
            <a:pPr marL="320675" indent="-285750">
              <a:buClrTx/>
              <a:buFont typeface="Wingdings 3" panose="05040102010807070707" pitchFamily="18" charset="2"/>
              <a:buChar char="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Nedostatek financí:</a:t>
            </a:r>
          </a:p>
          <a:p>
            <a:pPr marL="466725" indent="-285750"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→ Přidělené stipendium ve většině zemí stačí k pokrytí nejdůležitějších výdajů.</a:t>
            </a:r>
          </a:p>
          <a:p>
            <a:pPr marL="466725" indent="-285750"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Nevybírejte si hlavní město, tam je ubytování (největší položka ve výdajích) většinou výrazně dražší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Nebo popřemýšlejte nad východní Evropou (Polsko, Maďarsko, Litva)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Nedokončíte FHS v řádném termínu:</a:t>
            </a:r>
          </a:p>
          <a:p>
            <a:pPr marL="466725" indent="-285750"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→ Dokončit FHS za 2 nebo 3 roky a přitom strávit 1–2 semestry v zahraničí není vůbec snadné, ale studentům se to daří.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Viz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bod 1.</a:t>
            </a:r>
          </a:p>
          <a:p>
            <a:pPr marL="320675" indent="-285750">
              <a:buClrTx/>
              <a:buFont typeface="Wingdings 3" panose="05040102010807070707" pitchFamily="18" charset="2"/>
              <a:buChar char="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Nezvládnete zkoušky v zahraničí:</a:t>
            </a:r>
          </a:p>
          <a:p>
            <a:pPr marL="466725" indent="-285750"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→ Studenti FHS problémy nemívají. Vyberte si zemi, kde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jazyk výuky není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zároveň jazykem dané země. Zvolte si 1–2 kurzy navíc, abyste si přivezli dostatek kreditů, i kdyby se nějaká zkouška nepovedla.</a:t>
            </a:r>
          </a:p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Bojíte se administrativy:</a:t>
            </a:r>
          </a:p>
          <a:p>
            <a:pPr marL="466725" indent="-285750"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→ V případě nejasností se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nás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můžete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kdykoliv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obrátit.  Celým procesem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vás rády provedeme. Většina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dokumentů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 vyřizuje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elektronicky.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60000" cy="792088"/>
          </a:xfrm>
        </p:spPr>
        <p:txBody>
          <a:bodyPr anchor="ctr">
            <a:noAutofit/>
          </a:bodyPr>
          <a:lstStyle/>
          <a:p>
            <a:r>
              <a:rPr lang="cs-CZ" sz="4000" b="1" cap="smal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 na to absolventi </a:t>
            </a:r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Erasmu?</a:t>
            </a:r>
            <a:endParaRPr lang="en-US" sz="4000" b="1" cap="small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3"/>
          <p:cNvSpPr txBox="1">
            <a:spLocks/>
          </p:cNvSpPr>
          <p:nvPr/>
        </p:nvSpPr>
        <p:spPr bwMode="auto">
          <a:xfrm>
            <a:off x="539552" y="1340768"/>
            <a:ext cx="777602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</a:pPr>
            <a:r>
              <a:rPr lang="cs-CZ" sz="1600" i="1" dirty="0">
                <a:latin typeface="Calibri" panose="020F0502020204030204" pitchFamily="34" charset="0"/>
                <a:cs typeface="Calibri" panose="020F0502020204030204" pitchFamily="34" charset="0"/>
              </a:rPr>
              <a:t>„Kdybych dopředu věděl, že Erasmus je tak </a:t>
            </a:r>
            <a:r>
              <a:rPr lang="cs-CZ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dobrej</a:t>
            </a:r>
            <a:r>
              <a:rPr lang="cs-CZ" sz="1600" i="1" dirty="0">
                <a:latin typeface="Calibri" panose="020F0502020204030204" pitchFamily="34" charset="0"/>
                <a:cs typeface="Calibri" panose="020F0502020204030204" pitchFamily="34" charset="0"/>
              </a:rPr>
              <a:t>, jel bych na něj dřív</a:t>
            </a:r>
            <a:r>
              <a:rPr lang="cs-CZ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.“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</a:pPr>
            <a:r>
              <a:rPr lang="cs-CZ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cs-CZ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Našel jsem přátelé na celý život</a:t>
            </a:r>
            <a:r>
              <a:rPr lang="cs-CZ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</a:pPr>
            <a:r>
              <a:rPr lang="pl-PL" sz="1600" i="1" dirty="0">
                <a:latin typeface="Calibri" panose="020F0502020204030204" pitchFamily="34" charset="0"/>
                <a:cs typeface="Calibri" panose="020F0502020204030204" pitchFamily="34" charset="0"/>
              </a:rPr>
              <a:t>Za mě mohu říci jen: „Běžte do toho!“ :) </a:t>
            </a:r>
            <a:endParaRPr lang="cs-CZ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</a:pPr>
            <a:r>
              <a:rPr lang="cs-CZ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„Jestli je FHS fakulta hledající smysl, já jsem ten svůj našla v Erasmu.“</a:t>
            </a:r>
            <a:endParaRPr lang="cs-CZ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Blog hledající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smysl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Charles Abroad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Tx/>
              <a:buFont typeface="Wingdings 3" panose="05040102010807070707" pitchFamily="18" charset="2"/>
              <a:buChar char=""/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Databáze závěrečných zpráv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Filmová inspirace</a:t>
            </a:r>
          </a:p>
          <a:p>
            <a:pPr>
              <a:buClrTx/>
              <a:buFont typeface="Wingdings 3" panose="05040102010807070707" pitchFamily="18" charset="2"/>
              <a:buChar char=""/>
            </a:pPr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L̕auberge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 espagnole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 (Erasmus a spol.)</a:t>
            </a:r>
            <a:endParaRPr lang="fr-B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Cesta do 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eurostudentovy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duše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8563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60000" cy="864096"/>
          </a:xfrm>
        </p:spPr>
        <p:txBody>
          <a:bodyPr anchor="ctr">
            <a:normAutofit/>
          </a:bodyPr>
          <a:lstStyle/>
          <a:p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Erasmu</a:t>
            </a:r>
            <a:endParaRPr lang="en-GB" sz="4000" b="1" cap="small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39552" y="1484784"/>
            <a:ext cx="8136904" cy="5184576"/>
          </a:xfrm>
        </p:spPr>
        <p:txBody>
          <a:bodyPr>
            <a:normAutofit/>
          </a:bodyPr>
          <a:lstStyle/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Erasmus Rotterdamský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 (1466–1536), holandský myslitel, humanista a teolog </a:t>
            </a:r>
          </a:p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 Evropě od roku 1987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 ČR od roku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1998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Novinky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 rámci programu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Erasmus+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: možnost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opakovaného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výjezdu + podpora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praktických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stáží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(2014 – 2020)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Studijní pobyty na partnerských VŠ v EU a dalších programových </a:t>
            </a:r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zemích</a:t>
            </a:r>
          </a:p>
          <a:p>
            <a:pPr>
              <a:buClrTx/>
              <a:buFont typeface="Wingdings 3" panose="05040102010807070707" pitchFamily="18" charset="2"/>
              <a:buChar char=""/>
            </a:pPr>
            <a:r>
              <a:rPr 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 roku 2021 – nové programové období!</a:t>
            </a:r>
            <a:endParaRPr lang="cs-CZ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440"/>
            <a:ext cx="9144000" cy="7780314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395536" y="1340768"/>
            <a:ext cx="345638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r>
              <a:rPr lang="cs-CZ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Kam vyrazíte Vy? </a:t>
            </a:r>
            <a:endParaRPr lang="en-US" sz="32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7197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2" y="1340768"/>
            <a:ext cx="6139408" cy="537198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1"/>
            <a:ext cx="2514600" cy="531912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cs-CZ" sz="4000" b="1" cap="sm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Pořadí</a:t>
            </a:r>
            <a:endParaRPr lang="en-GB" sz="4000" b="1" cap="smal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639888" cy="5131335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Německo</a:t>
            </a:r>
          </a:p>
          <a:p>
            <a:pPr marL="342900" indent="-342900">
              <a:buAutoNum type="arabicPeriod"/>
            </a:pPr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Velká Británie</a:t>
            </a:r>
          </a:p>
          <a:p>
            <a:pPr marL="342900" indent="-342900">
              <a:buAutoNum type="arabicPeriod"/>
            </a:pPr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Irsko</a:t>
            </a:r>
          </a:p>
          <a:p>
            <a:pPr marL="342900" indent="-342900">
              <a:buAutoNum type="arabicPeriod"/>
            </a:pPr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Francie</a:t>
            </a:r>
          </a:p>
          <a:p>
            <a:pPr marL="342900" indent="-342900">
              <a:buAutoNum type="arabicPeriod"/>
            </a:pPr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Nizozemí</a:t>
            </a:r>
          </a:p>
          <a:p>
            <a:pPr marL="342900" indent="-342900">
              <a:buAutoNum type="arabicPeriod"/>
            </a:pPr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</a:t>
            </a:r>
            <a:endParaRPr lang="cs-CZ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0" y="304800"/>
            <a:ext cx="6019800" cy="5715000"/>
          </a:xfrm>
        </p:spPr>
        <p:txBody>
          <a:bodyPr>
            <a:normAutofit/>
          </a:bodyPr>
          <a:lstStyle/>
          <a:p>
            <a:r>
              <a:rPr lang="cs-CZ" sz="4000" b="1" cap="small" dirty="0">
                <a:latin typeface="Calibri" panose="020F0502020204030204" pitchFamily="34" charset="0"/>
                <a:cs typeface="Calibri" panose="020F0502020204030204" pitchFamily="34" charset="0"/>
              </a:rPr>
              <a:t>Nejoblíbenější země výjezdů</a:t>
            </a:r>
            <a:endParaRPr lang="cs-CZ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Vlastní 8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954F72"/>
      </a:hlink>
      <a:folHlink>
        <a:srgbClr val="954F72"/>
      </a:folHlink>
    </a:clrScheme>
    <a:fontScheme name="Gill San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Rámeček</Template>
  <TotalTime>8059</TotalTime>
  <Words>2537</Words>
  <Application>Microsoft Office PowerPoint</Application>
  <PresentationFormat>Předvádění na obrazovce (4:3)</PresentationFormat>
  <Paragraphs>235</Paragraphs>
  <Slides>28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5" baseType="lpstr">
      <vt:lpstr>Calibri</vt:lpstr>
      <vt:lpstr>Georgia</vt:lpstr>
      <vt:lpstr>Gill Sans MT</vt:lpstr>
      <vt:lpstr>Wingdings</vt:lpstr>
      <vt:lpstr>Wingdings 2</vt:lpstr>
      <vt:lpstr>Wingdings 3</vt:lpstr>
      <vt:lpstr>Původ</vt:lpstr>
      <vt:lpstr>Prezentace aplikace PowerPoint</vt:lpstr>
      <vt:lpstr>Prezentace aplikace PowerPoint</vt:lpstr>
      <vt:lpstr>Program</vt:lpstr>
      <vt:lpstr>Proč studovat v zahraničí?</vt:lpstr>
      <vt:lpstr>Proč ne? - Obavy</vt:lpstr>
      <vt:lpstr>A co na to absolventi Erasmu?</vt:lpstr>
      <vt:lpstr>O Erasmu</vt:lpstr>
      <vt:lpstr>Prezentace aplikace PowerPoint</vt:lpstr>
      <vt:lpstr>Pořadí</vt:lpstr>
      <vt:lpstr>Perličky tohoto roku</vt:lpstr>
      <vt:lpstr>Pro koho je Erasmus?</vt:lpstr>
      <vt:lpstr>Jak si vybrat univerzitu?</vt:lpstr>
      <vt:lpstr>Plánování pobytu – povinnosti na FHS </vt:lpstr>
      <vt:lpstr>Plánování pobytu – počty kreditů </vt:lpstr>
      <vt:lpstr>Stipendium </vt:lpstr>
      <vt:lpstr>Prezentace aplikace PowerPoint</vt:lpstr>
      <vt:lpstr>Prezentace aplikace PowerPoint</vt:lpstr>
      <vt:lpstr>Výběrové řízení</vt:lpstr>
      <vt:lpstr>Požadované dokumenty</vt:lpstr>
      <vt:lpstr>Přihláška ve webové aplikaci</vt:lpstr>
      <vt:lpstr>Motivační dopis</vt:lpstr>
      <vt:lpstr>Prezentace aplikace PowerPoint</vt:lpstr>
      <vt:lpstr>Prezentace aplikace PowerPoint</vt:lpstr>
      <vt:lpstr>Jazykové znalosti</vt:lpstr>
      <vt:lpstr>Co se ve výběrovém řízení hodnotí?</vt:lpstr>
      <vt:lpstr>Chcete vědět víc?</vt:lpstr>
      <vt:lpstr>Prezentace aplikace PowerPoint</vt:lpstr>
      <vt:lpstr>DĚKUJEME ZA POZORNOST 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rolfoeli</dc:creator>
  <cp:lastModifiedBy>Helena Čechurová</cp:lastModifiedBy>
  <cp:revision>796</cp:revision>
  <cp:lastPrinted>2012-03-29T10:55:04Z</cp:lastPrinted>
  <dcterms:created xsi:type="dcterms:W3CDTF">2010-12-06T08:59:31Z</dcterms:created>
  <dcterms:modified xsi:type="dcterms:W3CDTF">2021-02-03T16:07:51Z</dcterms:modified>
</cp:coreProperties>
</file>